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1072" r:id="rId3"/>
    <p:sldId id="393" r:id="rId4"/>
    <p:sldId id="1079" r:id="rId5"/>
    <p:sldId id="1078" r:id="rId6"/>
    <p:sldId id="260" r:id="rId7"/>
    <p:sldId id="261" r:id="rId8"/>
    <p:sldId id="266" r:id="rId9"/>
    <p:sldId id="1077" r:id="rId10"/>
    <p:sldId id="258" r:id="rId11"/>
    <p:sldId id="1061" r:id="rId12"/>
    <p:sldId id="272" r:id="rId13"/>
    <p:sldId id="317" r:id="rId14"/>
    <p:sldId id="259" r:id="rId15"/>
  </p:sldIdLst>
  <p:sldSz cx="12192000" cy="6858000"/>
  <p:notesSz cx="6858000" cy="9144000"/>
  <p:custDataLst>
    <p:tags r:id="rId17"/>
  </p:custDataLst>
  <p:defaultTextStyle>
    <a:defPPr>
      <a:defRPr lang="ru-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DD"/>
    <a:srgbClr val="E65624"/>
    <a:srgbClr val="4472C4"/>
    <a:srgbClr val="78005F"/>
    <a:srgbClr val="A8212A"/>
    <a:srgbClr val="294983"/>
    <a:srgbClr val="01425E"/>
    <a:srgbClr val="254275"/>
    <a:srgbClr val="9D1B1B"/>
    <a:srgbClr val="D0D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07"/>
    <p:restoredTop sz="94694"/>
  </p:normalViewPr>
  <p:slideViewPr>
    <p:cSldViewPr snapToGrid="0">
      <p:cViewPr>
        <p:scale>
          <a:sx n="91" d="100"/>
          <a:sy n="91" d="100"/>
        </p:scale>
        <p:origin x="88" y="832"/>
      </p:cViewPr>
      <p:guideLst/>
    </p:cSldViewPr>
  </p:slideViewPr>
  <p:notesTextViewPr>
    <p:cViewPr>
      <p:scale>
        <a:sx n="1" d="1"/>
        <a:sy n="1" d="1"/>
      </p:scale>
      <p:origin x="0" y="0"/>
    </p:cViewPr>
  </p:notesTextViewPr>
  <p:sorterViewPr>
    <p:cViewPr varScale="1">
      <p:scale>
        <a:sx n="1" d="1"/>
        <a:sy n="1" d="1"/>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01E7C-5605-4026-9202-FD02C28839DF}" type="datetimeFigureOut">
              <a:rPr lang="es-PE" smtClean="0"/>
              <a:t>14/05/24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B89E5-1FD3-490B-A216-A70CE852EF25}" type="slidenum">
              <a:rPr lang="es-PE" smtClean="0"/>
              <a:t>‹Nº›</a:t>
            </a:fld>
            <a:endParaRPr lang="es-PE"/>
          </a:p>
        </p:txBody>
      </p:sp>
    </p:spTree>
    <p:extLst>
      <p:ext uri="{BB962C8B-B14F-4D97-AF65-F5344CB8AC3E}">
        <p14:creationId xmlns:p14="http://schemas.microsoft.com/office/powerpoint/2010/main" val="1811517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ko-KR" sz="1200" b="1">
                <a:solidFill>
                  <a:schemeClr val="bg1"/>
                </a:solidFill>
                <a:latin typeface="Arial Black" panose="020B0A04020102020204" pitchFamily="34" charset="0"/>
                <a:cs typeface="Arial" panose="020B0604020202020204" pitchFamily="34" charset="0"/>
              </a:rPr>
              <a:t>slidesppt.net</a:t>
            </a:r>
            <a:endParaRPr lang="ko-KR" altLang="en-US" sz="1200" b="1">
              <a:solidFill>
                <a:schemeClr val="bg1"/>
              </a:solidFill>
              <a:latin typeface="Arial Black" pitchFamily="34" charset="0"/>
              <a:cs typeface="Arial" panose="020B0604020202020204" pitchFamily="34" charset="0"/>
            </a:endParaRPr>
          </a:p>
          <a:p>
            <a:endParaRPr lang="LID4096"/>
          </a:p>
        </p:txBody>
      </p:sp>
      <p:sp>
        <p:nvSpPr>
          <p:cNvPr id="4" name="Marcador de número de diapositiva 3"/>
          <p:cNvSpPr>
            <a:spLocks noGrp="1"/>
          </p:cNvSpPr>
          <p:nvPr>
            <p:ph type="sldNum" sz="quarter" idx="5"/>
          </p:nvPr>
        </p:nvSpPr>
        <p:spPr/>
        <p:txBody>
          <a:bodyPr/>
          <a:lstStyle/>
          <a:p>
            <a:fld id="{FDFB89E5-1FD3-490B-A216-A70CE852EF25}" type="slidenum">
              <a:rPr lang="es-PE" smtClean="0"/>
              <a:t>1</a:t>
            </a:fld>
            <a:endParaRPr lang="es-PE"/>
          </a:p>
        </p:txBody>
      </p:sp>
    </p:spTree>
    <p:extLst>
      <p:ext uri="{BB962C8B-B14F-4D97-AF65-F5344CB8AC3E}">
        <p14:creationId xmlns:p14="http://schemas.microsoft.com/office/powerpoint/2010/main" val="3608181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ct val="0"/>
              </a:spcBef>
              <a:spcAft>
                <a:spcPct val="0"/>
              </a:spcAft>
              <a:buClr>
                <a:srgbClr val="000000"/>
              </a:buClr>
              <a:buSzPts val="1100"/>
              <a:buFont typeface="Arial"/>
              <a:buNone/>
              <a:defRPr/>
            </a:pPr>
            <a:r>
              <a:rPr lang="en-US" altLang="ko-KR" sz="1100">
                <a:solidFill>
                  <a:srgbClr val="143A78"/>
                </a:solidFill>
                <a:latin typeface="Arial" panose="020B0604020202020204" pitchFamily="34" charset="0"/>
                <a:cs typeface="Arial" panose="020B0604020202020204" pitchFamily="34" charset="0"/>
              </a:rPr>
              <a:t>slidesppt.net</a:t>
            </a:r>
            <a:endParaRPr lang="ko-KR" altLang="en-US" sz="1100">
              <a:solidFill>
                <a:srgbClr val="143A78"/>
              </a:solidFill>
              <a:latin typeface="Arial" panose="020B0604020202020204" pitchFamily="34" charset="0"/>
              <a:cs typeface="Arial" panose="020B0604020202020204" pitchFamily="34" charset="0"/>
            </a:endParaRPr>
          </a:p>
          <a:p>
            <a:pPr marL="158750" indent="0">
              <a:buNone/>
            </a:pPr>
            <a:endParaRPr lang="es-PE"/>
          </a:p>
        </p:txBody>
      </p:sp>
    </p:spTree>
    <p:extLst>
      <p:ext uri="{BB962C8B-B14F-4D97-AF65-F5344CB8AC3E}">
        <p14:creationId xmlns:p14="http://schemas.microsoft.com/office/powerpoint/2010/main" val="1793364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ko-KR" sz="1200" b="1">
                <a:solidFill>
                  <a:schemeClr val="bg1"/>
                </a:solidFill>
                <a:latin typeface="Arial Black" panose="020B0A04020102020204" pitchFamily="34" charset="0"/>
                <a:cs typeface="Arial" panose="020B0604020202020204" pitchFamily="34" charset="0"/>
              </a:rPr>
              <a:t>slidesppt.net</a:t>
            </a:r>
            <a:endParaRPr lang="ko-KR" altLang="en-US" sz="1200" b="1">
              <a:solidFill>
                <a:schemeClr val="bg1"/>
              </a:solidFill>
              <a:latin typeface="Arial Black" panose="020B0A04020102020204" pitchFamily="34" charset="0"/>
              <a:cs typeface="Arial" panose="020B0604020202020204" pitchFamily="34" charset="0"/>
            </a:endParaRPr>
          </a:p>
          <a:p>
            <a:endParaRPr lang="LID4096"/>
          </a:p>
        </p:txBody>
      </p:sp>
      <p:sp>
        <p:nvSpPr>
          <p:cNvPr id="4" name="Marcador de número de diapositiva 3"/>
          <p:cNvSpPr>
            <a:spLocks noGrp="1"/>
          </p:cNvSpPr>
          <p:nvPr>
            <p:ph type="sldNum" sz="quarter" idx="5"/>
          </p:nvPr>
        </p:nvSpPr>
        <p:spPr/>
        <p:txBody>
          <a:bodyPr/>
          <a:lstStyle/>
          <a:p>
            <a:fld id="{FDFB89E5-1FD3-490B-A216-A70CE852EF25}" type="slidenum">
              <a:rPr lang="es-PE" smtClean="0"/>
              <a:t>14</a:t>
            </a:fld>
            <a:endParaRPr lang="es-PE"/>
          </a:p>
        </p:txBody>
      </p:sp>
    </p:spTree>
    <p:extLst>
      <p:ext uri="{BB962C8B-B14F-4D97-AF65-F5344CB8AC3E}">
        <p14:creationId xmlns:p14="http://schemas.microsoft.com/office/powerpoint/2010/main" val="532676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ko-KR" sz="1200" b="1">
                <a:solidFill>
                  <a:schemeClr val="bg1"/>
                </a:solidFill>
                <a:latin typeface="Arial Black" panose="020B0A04020102020204" pitchFamily="34" charset="0"/>
                <a:cs typeface="Arial" panose="020B0604020202020204" pitchFamily="34" charset="0"/>
              </a:rPr>
              <a:t>slidesppt.net</a:t>
            </a:r>
            <a:endParaRPr lang="ko-KR" altLang="en-US" sz="1200" b="1">
              <a:solidFill>
                <a:schemeClr val="bg1"/>
              </a:solidFill>
              <a:latin typeface="Arial Black" panose="020B0A04020102020204" pitchFamily="34" charset="0"/>
              <a:cs typeface="Arial" panose="020B0604020202020204" pitchFamily="34" charset="0"/>
            </a:endParaRPr>
          </a:p>
          <a:p>
            <a:endParaRPr lang="LID4096"/>
          </a:p>
        </p:txBody>
      </p:sp>
      <p:sp>
        <p:nvSpPr>
          <p:cNvPr id="4" name="Marcador de número de diapositiva 3"/>
          <p:cNvSpPr>
            <a:spLocks noGrp="1"/>
          </p:cNvSpPr>
          <p:nvPr>
            <p:ph type="sldNum" sz="quarter" idx="5"/>
          </p:nvPr>
        </p:nvSpPr>
        <p:spPr/>
        <p:txBody>
          <a:bodyPr/>
          <a:lstStyle/>
          <a:p>
            <a:fld id="{FDFB89E5-1FD3-490B-A216-A70CE852EF25}" type="slidenum">
              <a:rPr lang="es-PE" smtClean="0"/>
              <a:t>2</a:t>
            </a:fld>
            <a:endParaRPr lang="es-PE"/>
          </a:p>
        </p:txBody>
      </p:sp>
    </p:spTree>
    <p:extLst>
      <p:ext uri="{BB962C8B-B14F-4D97-AF65-F5344CB8AC3E}">
        <p14:creationId xmlns:p14="http://schemas.microsoft.com/office/powerpoint/2010/main" val="2006262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a:solidFill>
                  <a:schemeClr val="bg1"/>
                </a:solidFill>
                <a:latin typeface="Segoe UI Light" panose="020B0502040204020203" pitchFamily="34" charset="0"/>
                <a:cs typeface="Segoe UI" panose="020B0502040204020203" pitchFamily="34" charset="0"/>
              </a:rPr>
              <a:t>slidesppt.net</a:t>
            </a:r>
          </a:p>
          <a:p>
            <a:endParaRPr lang="es-PE"/>
          </a:p>
        </p:txBody>
      </p:sp>
      <p:sp>
        <p:nvSpPr>
          <p:cNvPr id="4" name="Marcador de encabezado 3"/>
          <p:cNvSpPr>
            <a:spLocks noGrp="1"/>
          </p:cNvSpPr>
          <p:nvPr>
            <p:ph type="hdr" sz="quarter" idx="6"/>
          </p:nvPr>
        </p:nvSpPr>
        <p:spPr/>
        <p:txBody>
          <a:bodyPr/>
          <a:lstStyle/>
          <a:p>
            <a:endParaRPr lang="en-US"/>
          </a:p>
        </p:txBody>
      </p:sp>
      <p:sp>
        <p:nvSpPr>
          <p:cNvPr id="5" name="Marcador de pie de página 4"/>
          <p:cNvSpPr>
            <a:spLocks noGrp="1"/>
          </p:cNvSpPr>
          <p:nvPr>
            <p:ph type="ftr" sz="quarter" idx="4"/>
          </p:nvPr>
        </p:nvSpPr>
        <p:spPr/>
        <p:txBody>
          <a:bodyPr/>
          <a:lstStyle/>
          <a:p>
            <a:endParaRPr lang="en-US"/>
          </a:p>
        </p:txBody>
      </p:sp>
      <p:sp>
        <p:nvSpPr>
          <p:cNvPr id="6" name="Marcador de número de diapositiva 5"/>
          <p:cNvSpPr>
            <a:spLocks noGrp="1"/>
          </p:cNvSpPr>
          <p:nvPr>
            <p:ph type="sldNum" sz="quarter" idx="5"/>
          </p:nvPr>
        </p:nvSpPr>
        <p:spPr/>
        <p:txBody>
          <a:bodyPr/>
          <a:lstStyle/>
          <a:p>
            <a:fld id="{B36E7EC0-9BE3-5541-9D76-7DE32A6C9D42}" type="slidenum">
              <a:rPr lang="en-US" smtClean="0"/>
              <a:t>3</a:t>
            </a:fld>
            <a:endParaRPr lang="en-US"/>
          </a:p>
        </p:txBody>
      </p:sp>
    </p:spTree>
    <p:extLst>
      <p:ext uri="{BB962C8B-B14F-4D97-AF65-F5344CB8AC3E}">
        <p14:creationId xmlns:p14="http://schemas.microsoft.com/office/powerpoint/2010/main" val="3763787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ko-KR" sz="1200" b="1">
                <a:solidFill>
                  <a:schemeClr val="bg1"/>
                </a:solidFill>
                <a:latin typeface="Arial Black" panose="020B0A04020102020204" pitchFamily="34" charset="0"/>
                <a:cs typeface="Arial" panose="020B0604020202020204" pitchFamily="34" charset="0"/>
              </a:rPr>
              <a:t>slidesppt.net</a:t>
            </a:r>
            <a:endParaRPr lang="ko-KR" altLang="en-US" sz="1200" b="1">
              <a:solidFill>
                <a:schemeClr val="bg1"/>
              </a:solidFill>
              <a:latin typeface="Arial Black" panose="020B0A04020102020204" pitchFamily="34" charset="0"/>
              <a:cs typeface="Arial" panose="020B0604020202020204" pitchFamily="34" charset="0"/>
            </a:endParaRPr>
          </a:p>
          <a:p>
            <a:endParaRPr lang="LID4096"/>
          </a:p>
        </p:txBody>
      </p:sp>
      <p:sp>
        <p:nvSpPr>
          <p:cNvPr id="4" name="Marcador de número de diapositiva 3"/>
          <p:cNvSpPr>
            <a:spLocks noGrp="1"/>
          </p:cNvSpPr>
          <p:nvPr>
            <p:ph type="sldNum" sz="quarter" idx="5"/>
          </p:nvPr>
        </p:nvSpPr>
        <p:spPr/>
        <p:txBody>
          <a:bodyPr/>
          <a:lstStyle/>
          <a:p>
            <a:fld id="{FDFB89E5-1FD3-490B-A216-A70CE852EF25}" type="slidenum">
              <a:rPr lang="es-PE" smtClean="0"/>
              <a:t>5</a:t>
            </a:fld>
            <a:endParaRPr lang="es-PE"/>
          </a:p>
        </p:txBody>
      </p:sp>
    </p:spTree>
    <p:extLst>
      <p:ext uri="{BB962C8B-B14F-4D97-AF65-F5344CB8AC3E}">
        <p14:creationId xmlns:p14="http://schemas.microsoft.com/office/powerpoint/2010/main" val="189741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ko-KR" sz="1200" b="1">
                <a:solidFill>
                  <a:schemeClr val="bg1"/>
                </a:solidFill>
                <a:latin typeface="Arial Black" panose="020B0A04020102020204" pitchFamily="34" charset="0"/>
                <a:cs typeface="Arial" panose="020B0604020202020204" pitchFamily="34" charset="0"/>
              </a:rPr>
              <a:t>slidesppt.net</a:t>
            </a:r>
            <a:endParaRPr lang="ko-KR" altLang="en-US" sz="1200" b="1">
              <a:solidFill>
                <a:schemeClr val="bg1"/>
              </a:solidFill>
              <a:latin typeface="Arial Black" panose="020B0A04020102020204" pitchFamily="34" charset="0"/>
              <a:cs typeface="Arial" panose="020B0604020202020204" pitchFamily="34" charset="0"/>
            </a:endParaRPr>
          </a:p>
          <a:p>
            <a:endParaRPr lang="LID4096"/>
          </a:p>
        </p:txBody>
      </p:sp>
      <p:sp>
        <p:nvSpPr>
          <p:cNvPr id="4" name="Marcador de número de diapositiva 3"/>
          <p:cNvSpPr>
            <a:spLocks noGrp="1"/>
          </p:cNvSpPr>
          <p:nvPr>
            <p:ph type="sldNum" sz="quarter" idx="5"/>
          </p:nvPr>
        </p:nvSpPr>
        <p:spPr/>
        <p:txBody>
          <a:bodyPr/>
          <a:lstStyle/>
          <a:p>
            <a:fld id="{FDFB89E5-1FD3-490B-A216-A70CE852EF25}" type="slidenum">
              <a:rPr lang="es-PE" smtClean="0"/>
              <a:t>6</a:t>
            </a:fld>
            <a:endParaRPr lang="es-PE"/>
          </a:p>
        </p:txBody>
      </p:sp>
    </p:spTree>
    <p:extLst>
      <p:ext uri="{BB962C8B-B14F-4D97-AF65-F5344CB8AC3E}">
        <p14:creationId xmlns:p14="http://schemas.microsoft.com/office/powerpoint/2010/main" val="3935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ko-KR" sz="1200" b="1" dirty="0" err="1">
                <a:solidFill>
                  <a:schemeClr val="bg1"/>
                </a:solidFill>
                <a:latin typeface="Arial Black" panose="020B0A04020102020204" pitchFamily="34" charset="0"/>
                <a:cs typeface="Arial" panose="020B0604020202020204" pitchFamily="34" charset="0"/>
              </a:rPr>
              <a:t>slidesppt.net</a:t>
            </a:r>
            <a:endParaRPr lang="ko-KR" altLang="en-US" sz="1200" b="1" dirty="0">
              <a:solidFill>
                <a:schemeClr val="bg1"/>
              </a:solidFill>
              <a:latin typeface="Arial Black" panose="020B0A04020102020204" pitchFamily="34" charset="0"/>
              <a:cs typeface="Arial" panose="020B0604020202020204" pitchFamily="34" charset="0"/>
            </a:endParaRPr>
          </a:p>
          <a:p>
            <a:endParaRPr lang="LID4096"/>
          </a:p>
        </p:txBody>
      </p:sp>
      <p:sp>
        <p:nvSpPr>
          <p:cNvPr id="4" name="Marcador de número de diapositiva 3"/>
          <p:cNvSpPr>
            <a:spLocks noGrp="1"/>
          </p:cNvSpPr>
          <p:nvPr>
            <p:ph type="sldNum" sz="quarter" idx="5"/>
          </p:nvPr>
        </p:nvSpPr>
        <p:spPr/>
        <p:txBody>
          <a:bodyPr/>
          <a:lstStyle/>
          <a:p>
            <a:fld id="{FDFB89E5-1FD3-490B-A216-A70CE852EF25}" type="slidenum">
              <a:rPr lang="es-PE" smtClean="0"/>
              <a:t>7</a:t>
            </a:fld>
            <a:endParaRPr lang="es-PE"/>
          </a:p>
        </p:txBody>
      </p:sp>
    </p:spTree>
    <p:extLst>
      <p:ext uri="{BB962C8B-B14F-4D97-AF65-F5344CB8AC3E}">
        <p14:creationId xmlns:p14="http://schemas.microsoft.com/office/powerpoint/2010/main" val="4290593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ko-KR" sz="1200" b="1">
                <a:solidFill>
                  <a:schemeClr val="bg1"/>
                </a:solidFill>
                <a:latin typeface="Arial Black" panose="020B0A04020102020204" pitchFamily="34" charset="0"/>
                <a:cs typeface="Arial" panose="020B0604020202020204" pitchFamily="34" charset="0"/>
              </a:rPr>
              <a:t>slidesppt.net</a:t>
            </a:r>
            <a:endParaRPr lang="ko-KR" altLang="en-US" sz="1200" b="1">
              <a:solidFill>
                <a:schemeClr val="bg1"/>
              </a:solidFill>
              <a:latin typeface="Arial Black" panose="020B0A04020102020204" pitchFamily="34" charset="0"/>
              <a:cs typeface="Arial" panose="020B0604020202020204" pitchFamily="34" charset="0"/>
            </a:endParaRPr>
          </a:p>
          <a:p>
            <a:endParaRPr lang="LID4096"/>
          </a:p>
        </p:txBody>
      </p:sp>
      <p:sp>
        <p:nvSpPr>
          <p:cNvPr id="4" name="Marcador de número de diapositiva 3"/>
          <p:cNvSpPr>
            <a:spLocks noGrp="1"/>
          </p:cNvSpPr>
          <p:nvPr>
            <p:ph type="sldNum" sz="quarter" idx="5"/>
          </p:nvPr>
        </p:nvSpPr>
        <p:spPr/>
        <p:txBody>
          <a:bodyPr/>
          <a:lstStyle/>
          <a:p>
            <a:fld id="{FDFB89E5-1FD3-490B-A216-A70CE852EF25}" type="slidenum">
              <a:rPr lang="es-PE" smtClean="0"/>
              <a:t>8</a:t>
            </a:fld>
            <a:endParaRPr lang="es-PE"/>
          </a:p>
        </p:txBody>
      </p:sp>
    </p:spTree>
    <p:extLst>
      <p:ext uri="{BB962C8B-B14F-4D97-AF65-F5344CB8AC3E}">
        <p14:creationId xmlns:p14="http://schemas.microsoft.com/office/powerpoint/2010/main" val="231048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a:solidFill>
                  <a:schemeClr val="bg1"/>
                </a:solidFill>
                <a:latin typeface="Segoe UI Light" panose="020B0502040204020203" pitchFamily="34" charset="0"/>
                <a:cs typeface="Segoe UI" panose="020B0502040204020203" pitchFamily="34" charset="0"/>
              </a:rPr>
              <a:t>slidesppt.net</a:t>
            </a:r>
          </a:p>
          <a:p>
            <a:endParaRPr lang="es-PE"/>
          </a:p>
        </p:txBody>
      </p:sp>
      <p:sp>
        <p:nvSpPr>
          <p:cNvPr id="4" name="Marcador de encabezado 3"/>
          <p:cNvSpPr>
            <a:spLocks noGrp="1"/>
          </p:cNvSpPr>
          <p:nvPr>
            <p:ph type="hdr" sz="quarter" idx="6"/>
          </p:nvPr>
        </p:nvSpPr>
        <p:spPr/>
        <p:txBody>
          <a:bodyPr/>
          <a:lstStyle/>
          <a:p>
            <a:endParaRPr lang="en-US"/>
          </a:p>
        </p:txBody>
      </p:sp>
      <p:sp>
        <p:nvSpPr>
          <p:cNvPr id="5" name="Marcador de pie de página 4"/>
          <p:cNvSpPr>
            <a:spLocks noGrp="1"/>
          </p:cNvSpPr>
          <p:nvPr>
            <p:ph type="ftr" sz="quarter" idx="4"/>
          </p:nvPr>
        </p:nvSpPr>
        <p:spPr/>
        <p:txBody>
          <a:bodyPr/>
          <a:lstStyle/>
          <a:p>
            <a:endParaRPr lang="en-US"/>
          </a:p>
        </p:txBody>
      </p:sp>
      <p:sp>
        <p:nvSpPr>
          <p:cNvPr id="6" name="Marcador de número de diapositiva 5"/>
          <p:cNvSpPr>
            <a:spLocks noGrp="1"/>
          </p:cNvSpPr>
          <p:nvPr>
            <p:ph type="sldNum" sz="quarter" idx="5"/>
          </p:nvPr>
        </p:nvSpPr>
        <p:spPr/>
        <p:txBody>
          <a:bodyPr/>
          <a:lstStyle/>
          <a:p>
            <a:fld id="{B36E7EC0-9BE3-5541-9D76-7DE32A6C9D42}" type="slidenum">
              <a:rPr lang="en-US" smtClean="0"/>
              <a:t>11</a:t>
            </a:fld>
            <a:endParaRPr lang="en-US"/>
          </a:p>
        </p:txBody>
      </p:sp>
    </p:spTree>
    <p:extLst>
      <p:ext uri="{BB962C8B-B14F-4D97-AF65-F5344CB8AC3E}">
        <p14:creationId xmlns:p14="http://schemas.microsoft.com/office/powerpoint/2010/main" val="604786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DFB89E5-1FD3-490B-A216-A70CE852EF25}" type="slidenum">
              <a:rPr lang="es-PE" smtClean="0"/>
              <a:t>12</a:t>
            </a:fld>
            <a:endParaRPr lang="es-PE"/>
          </a:p>
        </p:txBody>
      </p:sp>
    </p:spTree>
    <p:extLst>
      <p:ext uri="{BB962C8B-B14F-4D97-AF65-F5344CB8AC3E}">
        <p14:creationId xmlns:p14="http://schemas.microsoft.com/office/powerpoint/2010/main" val="2046087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F0E3586-C248-BB14-46A5-FFB49E13D4ED}"/>
              </a:ext>
            </a:extLst>
          </p:cNvPr>
          <p:cNvSpPr>
            <a:spLocks noGrp="1"/>
          </p:cNvSpPr>
          <p:nvPr>
            <p:ph type="dt" sz="half" idx="10"/>
          </p:nvPr>
        </p:nvSpPr>
        <p:spPr/>
        <p:txBody>
          <a:bodyPr/>
          <a:lstStyle/>
          <a:p>
            <a:fld id="{C65A5087-E632-460D-9F61-58039E58F8AA}" type="datetimeFigureOut">
              <a:rPr lang="ru-KZ" smtClean="0"/>
              <a:t>5/14/24</a:t>
            </a:fld>
            <a:endParaRPr lang="ru-KZ"/>
          </a:p>
        </p:txBody>
      </p:sp>
      <p:sp>
        <p:nvSpPr>
          <p:cNvPr id="3" name="Нижний колонтитул 2">
            <a:extLst>
              <a:ext uri="{FF2B5EF4-FFF2-40B4-BE49-F238E27FC236}">
                <a16:creationId xmlns:a16="http://schemas.microsoft.com/office/drawing/2014/main" id="{1245FBC5-F2DF-7C1B-6BBB-D19FBE31300D}"/>
              </a:ext>
            </a:extLst>
          </p:cNvPr>
          <p:cNvSpPr>
            <a:spLocks noGrp="1"/>
          </p:cNvSpPr>
          <p:nvPr>
            <p:ph type="ftr" sz="quarter" idx="11"/>
          </p:nvPr>
        </p:nvSpPr>
        <p:spPr/>
        <p:txBody>
          <a:bodyPr/>
          <a:lstStyle/>
          <a:p>
            <a:endParaRPr lang="ru-KZ"/>
          </a:p>
        </p:txBody>
      </p:sp>
      <p:sp>
        <p:nvSpPr>
          <p:cNvPr id="4" name="Номер слайда 3">
            <a:extLst>
              <a:ext uri="{FF2B5EF4-FFF2-40B4-BE49-F238E27FC236}">
                <a16:creationId xmlns:a16="http://schemas.microsoft.com/office/drawing/2014/main" id="{6C8332C8-1DF0-3E1A-904D-864841D8C49A}"/>
              </a:ext>
            </a:extLst>
          </p:cNvPr>
          <p:cNvSpPr>
            <a:spLocks noGrp="1"/>
          </p:cNvSpPr>
          <p:nvPr>
            <p:ph type="sldNum" sz="quarter" idx="12"/>
          </p:nvPr>
        </p:nvSpPr>
        <p:spPr/>
        <p:txBody>
          <a:bodyPr/>
          <a:lstStyle/>
          <a:p>
            <a:fld id="{EDABCAC7-58D5-4C50-8B01-429F0C795647}" type="slidenum">
              <a:rPr lang="ru-KZ" smtClean="0"/>
              <a:t>‹Nº›</a:t>
            </a:fld>
            <a:endParaRPr lang="ru-KZ"/>
          </a:p>
        </p:txBody>
      </p:sp>
    </p:spTree>
    <p:extLst>
      <p:ext uri="{BB962C8B-B14F-4D97-AF65-F5344CB8AC3E}">
        <p14:creationId xmlns:p14="http://schemas.microsoft.com/office/powerpoint/2010/main" val="140640968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402874"/>
      </p:ext>
    </p:extLst>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6_Title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346442"/>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userDrawn="1">
  <p:cSld name="Title + 1 column">
    <p:spTree>
      <p:nvGrpSpPr>
        <p:cNvPr id="1" name="Shape 24"/>
        <p:cNvGrpSpPr/>
        <p:nvPr/>
      </p:nvGrpSpPr>
      <p:grpSpPr>
        <a:xfrm>
          <a:off x="0" y="0"/>
          <a:ext cx="0" cy="0"/>
          <a:chOff x="0" y="0"/>
          <a:chExt cx="0" cy="0"/>
        </a:xfrm>
      </p:grpSpPr>
      <p:sp>
        <p:nvSpPr>
          <p:cNvPr id="2" name="Google Shape;12;p2"/>
          <p:cNvSpPr txBox="1">
            <a:spLocks noGrp="1"/>
          </p:cNvSpPr>
          <p:nvPr>
            <p:ph type="ctrTitle"/>
          </p:nvPr>
        </p:nvSpPr>
        <p:spPr>
          <a:xfrm>
            <a:off x="1317425" y="131811"/>
            <a:ext cx="9559077" cy="865721"/>
          </a:xfrm>
          <a:prstGeom prst="rect">
            <a:avLst/>
          </a:prstGeom>
        </p:spPr>
        <p:txBody>
          <a:bodyPr spcFirstLastPara="1" wrap="square" lIns="0" tIns="0" rIns="0" bIns="0" anchor="ctr" anchorCtr="0">
            <a:noAutofit/>
          </a:bodyPr>
          <a:lstStyle>
            <a:lvl1pPr lvl="0" algn="ctr">
              <a:lnSpc>
                <a:spcPct val="80000"/>
              </a:lnSpc>
              <a:spcBef>
                <a:spcPct val="0"/>
              </a:spcBef>
              <a:spcAft>
                <a:spcPct val="0"/>
              </a:spcAft>
              <a:buSzPts val="4800"/>
              <a:buNone/>
              <a:defRPr sz="4800">
                <a:solidFill>
                  <a:srgbClr val="27348B"/>
                </a:solidFill>
              </a:defRPr>
            </a:lvl1pPr>
            <a:lvl2pPr lvl="1">
              <a:lnSpc>
                <a:spcPct val="80000"/>
              </a:lnSpc>
              <a:spcBef>
                <a:spcPct val="0"/>
              </a:spcBef>
              <a:spcAft>
                <a:spcPct val="0"/>
              </a:spcAft>
              <a:buSzPts val="4800"/>
              <a:buNone/>
              <a:defRPr sz="6400"/>
            </a:lvl2pPr>
            <a:lvl3pPr lvl="2">
              <a:lnSpc>
                <a:spcPct val="80000"/>
              </a:lnSpc>
              <a:spcBef>
                <a:spcPct val="0"/>
              </a:spcBef>
              <a:spcAft>
                <a:spcPct val="0"/>
              </a:spcAft>
              <a:buSzPts val="4800"/>
              <a:buNone/>
              <a:defRPr sz="6400"/>
            </a:lvl3pPr>
            <a:lvl4pPr lvl="3">
              <a:lnSpc>
                <a:spcPct val="80000"/>
              </a:lnSpc>
              <a:spcBef>
                <a:spcPct val="0"/>
              </a:spcBef>
              <a:spcAft>
                <a:spcPct val="0"/>
              </a:spcAft>
              <a:buSzPts val="4800"/>
              <a:buNone/>
              <a:defRPr sz="6400"/>
            </a:lvl4pPr>
            <a:lvl5pPr lvl="4">
              <a:lnSpc>
                <a:spcPct val="80000"/>
              </a:lnSpc>
              <a:spcBef>
                <a:spcPct val="0"/>
              </a:spcBef>
              <a:spcAft>
                <a:spcPct val="0"/>
              </a:spcAft>
              <a:buSzPts val="4800"/>
              <a:buNone/>
              <a:defRPr sz="6400"/>
            </a:lvl5pPr>
            <a:lvl6pPr lvl="5">
              <a:lnSpc>
                <a:spcPct val="80000"/>
              </a:lnSpc>
              <a:spcBef>
                <a:spcPct val="0"/>
              </a:spcBef>
              <a:spcAft>
                <a:spcPct val="0"/>
              </a:spcAft>
              <a:buSzPts val="4800"/>
              <a:buNone/>
              <a:defRPr sz="6400"/>
            </a:lvl6pPr>
            <a:lvl7pPr lvl="6">
              <a:lnSpc>
                <a:spcPct val="80000"/>
              </a:lnSpc>
              <a:spcBef>
                <a:spcPct val="0"/>
              </a:spcBef>
              <a:spcAft>
                <a:spcPct val="0"/>
              </a:spcAft>
              <a:buSzPts val="4800"/>
              <a:buNone/>
              <a:defRPr sz="6400"/>
            </a:lvl7pPr>
            <a:lvl8pPr lvl="7">
              <a:lnSpc>
                <a:spcPct val="80000"/>
              </a:lnSpc>
              <a:spcBef>
                <a:spcPct val="0"/>
              </a:spcBef>
              <a:spcAft>
                <a:spcPct val="0"/>
              </a:spcAft>
              <a:buSzPts val="4800"/>
              <a:buNone/>
              <a:defRPr sz="6400"/>
            </a:lvl8pPr>
            <a:lvl9pPr lvl="8">
              <a:lnSpc>
                <a:spcPct val="80000"/>
              </a:lnSpc>
              <a:spcBef>
                <a:spcPct val="0"/>
              </a:spcBef>
              <a:spcAft>
                <a:spcPct val="0"/>
              </a:spcAft>
              <a:buSzPts val="4800"/>
              <a:buNone/>
              <a:defRPr sz="6400"/>
            </a:lvl9pPr>
          </a:lstStyle>
          <a:p>
            <a:endParaRPr/>
          </a:p>
        </p:txBody>
      </p:sp>
    </p:spTree>
    <p:extLst>
      <p:ext uri="{BB962C8B-B14F-4D97-AF65-F5344CB8AC3E}">
        <p14:creationId xmlns:p14="http://schemas.microsoft.com/office/powerpoint/2010/main" val="331109157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83"/>
            <a:ext cx="11573197" cy="724247"/>
          </a:xfrm>
          <a:prstGeom prst="rect">
            <a:avLst/>
          </a:prstGeom>
        </p:spPr>
        <p:txBody>
          <a:bodyPr anchor="ctr"/>
          <a:lstStyle>
            <a:lvl1pPr marL="0" indent="0" algn="ctr">
              <a:buNone/>
              <a:defRPr sz="5400" b="0" baseline="0">
                <a:solidFill>
                  <a:srgbClr val="000000"/>
                </a:solidFill>
                <a:latin typeface="+mj-lt"/>
                <a:cs typeface="Arial" panose="020B0604020202020204" pitchFamily="34" charset="0"/>
              </a:defRPr>
            </a:lvl1pPr>
          </a:lstStyle>
          <a:p>
            <a:pPr lvl="0"/>
            <a:r>
              <a:rPr lang="en-US" altLang="ko-KR"/>
              <a:t>BASIC LAYOUT</a:t>
            </a:r>
          </a:p>
        </p:txBody>
      </p:sp>
      <p:sp>
        <p:nvSpPr>
          <p:cNvPr id="3" name="Rounded Rectangle 2"/>
          <p:cNvSpPr/>
          <p:nvPr userDrawn="1"/>
        </p:nvSpPr>
        <p:spPr>
          <a:xfrm>
            <a:off x="354014" y="1131595"/>
            <a:ext cx="3560767" cy="5402561"/>
          </a:xfrm>
          <a:prstGeom prst="roundRect">
            <a:avLst>
              <a:gd name="adj" fmla="val 3968"/>
            </a:avLst>
          </a:prstGeom>
          <a:solidFill>
            <a:srgbClr val="29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rgbClr val="5E4028"/>
              </a:solidFill>
            </a:endParaRPr>
          </a:p>
        </p:txBody>
      </p:sp>
      <p:sp>
        <p:nvSpPr>
          <p:cNvPr id="4" name="Rounded Rectangle 3"/>
          <p:cNvSpPr/>
          <p:nvPr userDrawn="1"/>
        </p:nvSpPr>
        <p:spPr>
          <a:xfrm>
            <a:off x="456478" y="1296675"/>
            <a:ext cx="130875" cy="4265764"/>
          </a:xfrm>
          <a:prstGeom prst="roundRect">
            <a:avLst>
              <a:gd name="adj" fmla="val 50000"/>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grpSp>
        <p:nvGrpSpPr>
          <p:cNvPr id="6" name="Grupo 5"/>
          <p:cNvGrpSpPr/>
          <p:nvPr userDrawn="1"/>
        </p:nvGrpSpPr>
        <p:grpSpPr>
          <a:xfrm>
            <a:off x="1396049" y="1837561"/>
            <a:ext cx="2232248" cy="1861365"/>
            <a:chOff x="1476865" y="1876875"/>
            <a:chExt cx="2232248" cy="1316120"/>
          </a:xfrm>
        </p:grpSpPr>
        <p:sp>
          <p:nvSpPr>
            <p:cNvPr id="58" name="TextBox 57">
              <a:extLst>
                <a:ext uri="{FF2B5EF4-FFF2-40B4-BE49-F238E27FC236}">
                  <a16:creationId xmlns:a16="http://schemas.microsoft.com/office/drawing/2014/main" id="{5644E8BB-F13A-4AE0-889E-633DE4143787}"/>
                </a:ext>
              </a:extLst>
            </p:cNvPr>
            <p:cNvSpPr txBox="1"/>
            <p:nvPr userDrawn="1"/>
          </p:nvSpPr>
          <p:spPr>
            <a:xfrm>
              <a:off x="1476865" y="1876875"/>
              <a:ext cx="2232248" cy="718147"/>
            </a:xfrm>
            <a:prstGeom prst="rect">
              <a:avLst/>
            </a:prstGeom>
            <a:noFill/>
          </p:spPr>
          <p:txBody>
            <a:bodyPr wrap="square" rtlCol="0" anchor="ctr">
              <a:spAutoFit/>
            </a:bodyPr>
            <a:lstStyle/>
            <a:p>
              <a:pPr algn="r"/>
              <a:r>
                <a:rPr lang="en-US" altLang="ko-KR" sz="2000" b="1">
                  <a:solidFill>
                    <a:srgbClr val="FFFFFF"/>
                  </a:solidFill>
                  <a:latin typeface="Arial" panose="020B0604020202020204" pitchFamily="34" charset="0"/>
                  <a:cs typeface="Arial" panose="020B0604020202020204" pitchFamily="34" charset="0"/>
                </a:rPr>
                <a:t>You can Resize without losing quality</a:t>
              </a:r>
              <a:endParaRPr lang="ko-KR" altLang="en-US" sz="2000" b="1">
                <a:solidFill>
                  <a:srgbClr val="FFFFFF"/>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1476865" y="2474848"/>
              <a:ext cx="2232248" cy="718147"/>
            </a:xfrm>
            <a:prstGeom prst="rect">
              <a:avLst/>
            </a:prstGeom>
            <a:noFill/>
          </p:spPr>
          <p:txBody>
            <a:bodyPr wrap="square" rtlCol="0" anchor="ctr">
              <a:spAutoFit/>
            </a:bodyPr>
            <a:lstStyle/>
            <a:p>
              <a:pPr algn="r"/>
              <a:r>
                <a:rPr lang="en-US" altLang="ko-KR" sz="2000" b="1">
                  <a:solidFill>
                    <a:srgbClr val="FFFFFF"/>
                  </a:solidFill>
                  <a:latin typeface="Arial" panose="020B0604020202020204" pitchFamily="34" charset="0"/>
                  <a:cs typeface="Arial" panose="020B0604020202020204" pitchFamily="34" charset="0"/>
                </a:rPr>
                <a:t>You can Change Fill Color &amp;</a:t>
              </a:r>
            </a:p>
            <a:p>
              <a:pPr algn="r"/>
              <a:r>
                <a:rPr lang="en-US" altLang="ko-KR" sz="2000" b="1">
                  <a:solidFill>
                    <a:srgbClr val="FFFFFF"/>
                  </a:solidFill>
                  <a:latin typeface="Arial" panose="020B0604020202020204" pitchFamily="34" charset="0"/>
                  <a:cs typeface="Arial" panose="020B0604020202020204" pitchFamily="34" charset="0"/>
                </a:rPr>
                <a:t>Line Color</a:t>
              </a:r>
              <a:endParaRPr lang="ko-KR" altLang="en-US" sz="2000" b="1">
                <a:solidFill>
                  <a:srgbClr val="FFFFFF"/>
                </a:solidFill>
                <a:latin typeface="Arial" panose="020B0604020202020204" pitchFamily="34" charset="0"/>
                <a:cs typeface="Arial" panose="020B0604020202020204" pitchFamily="34" charset="0"/>
              </a:endParaRPr>
            </a:p>
          </p:txBody>
        </p:sp>
      </p:grpSp>
      <p:sp>
        <p:nvSpPr>
          <p:cNvPr id="60" name="TextBox 59">
            <a:extLst>
              <a:ext uri="{FF2B5EF4-FFF2-40B4-BE49-F238E27FC236}">
                <a16:creationId xmlns:a16="http://schemas.microsoft.com/office/drawing/2014/main" id="{962A52DF-2523-4479-BFA3-B5ACE9887E1C}"/>
              </a:ext>
            </a:extLst>
          </p:cNvPr>
          <p:cNvSpPr txBox="1"/>
          <p:nvPr userDrawn="1"/>
        </p:nvSpPr>
        <p:spPr>
          <a:xfrm>
            <a:off x="1613194" y="5849289"/>
            <a:ext cx="2232000" cy="369332"/>
          </a:xfrm>
          <a:prstGeom prst="rect">
            <a:avLst/>
          </a:prstGeom>
          <a:noFill/>
        </p:spPr>
        <p:txBody>
          <a:bodyPr wrap="square" rtlCol="0" anchor="ctr">
            <a:spAutoFit/>
          </a:bodyPr>
          <a:lstStyle/>
          <a:p>
            <a:r>
              <a:rPr lang="en-US" altLang="ko-KR" sz="1800">
                <a:solidFill>
                  <a:srgbClr val="FFFFFF"/>
                </a:solidFill>
                <a:latin typeface="Arial" panose="020B0604020202020204" pitchFamily="34" charset="0"/>
                <a:cs typeface="Arial" panose="020B0604020202020204" pitchFamily="34" charset="0"/>
              </a:rPr>
              <a:t>www.slidesppt.net</a:t>
            </a:r>
            <a:endParaRPr lang="ko-KR" altLang="en-US" sz="1800">
              <a:solidFill>
                <a:srgbClr val="FFFFFF"/>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911001" y="4221969"/>
            <a:ext cx="2717296" cy="1569660"/>
          </a:xfrm>
          <a:prstGeom prst="rect">
            <a:avLst/>
          </a:prstGeom>
          <a:noFill/>
        </p:spPr>
        <p:txBody>
          <a:bodyPr wrap="square" rtlCol="0" anchor="ctr">
            <a:spAutoFit/>
          </a:bodyPr>
          <a:lstStyle/>
          <a:p>
            <a:pPr algn="r"/>
            <a:r>
              <a:rPr lang="en-US" altLang="ko-KR" sz="2400" b="1">
                <a:solidFill>
                  <a:srgbClr val="FFFFFF"/>
                </a:solidFill>
                <a:latin typeface="+mn-lt"/>
                <a:ea typeface="+mn-ea"/>
                <a:cs typeface="Arial" panose="020B0604020202020204" pitchFamily="34" charset="0"/>
              </a:rPr>
              <a:t>GOOGLE </a:t>
            </a:r>
            <a:r>
              <a:rPr lang="en-US" altLang="ko-KR" sz="2400" b="1" baseline="0">
                <a:solidFill>
                  <a:srgbClr val="FFFFFF"/>
                </a:solidFill>
                <a:latin typeface="+mn-lt"/>
                <a:ea typeface="+mn-ea"/>
                <a:cs typeface="Arial" panose="020B0604020202020204" pitchFamily="34" charset="0"/>
              </a:rPr>
              <a:t>SLIDES AND </a:t>
            </a:r>
            <a:r>
              <a:rPr lang="en-US" altLang="ko-KR" sz="2400" b="1">
                <a:solidFill>
                  <a:srgbClr val="FFFFFF"/>
                </a:solidFill>
                <a:latin typeface="+mn-lt"/>
                <a:ea typeface="+mn-ea"/>
                <a:cs typeface="Arial" panose="020B0604020202020204" pitchFamily="34" charset="0"/>
              </a:rPr>
              <a:t>FREE </a:t>
            </a:r>
          </a:p>
          <a:p>
            <a:pPr algn="r"/>
            <a:r>
              <a:rPr lang="en-US" altLang="ko-KR" sz="2400" b="1">
                <a:solidFill>
                  <a:srgbClr val="FFFFFF"/>
                </a:solidFill>
                <a:latin typeface="+mn-lt"/>
                <a:ea typeface="+mn-ea"/>
                <a:cs typeface="Arial" panose="020B0604020202020204" pitchFamily="34" charset="0"/>
              </a:rPr>
              <a:t>PPT </a:t>
            </a:r>
          </a:p>
          <a:p>
            <a:pPr algn="r"/>
            <a:r>
              <a:rPr lang="en-US" altLang="ko-KR" sz="2400" b="1">
                <a:solidFill>
                  <a:srgbClr val="FFFFFF"/>
                </a:solidFill>
                <a:latin typeface="+mn-lt"/>
                <a:ea typeface="+mn-ea"/>
                <a:cs typeface="Arial" panose="020B0604020202020204" pitchFamily="34" charset="0"/>
              </a:rPr>
              <a:t>TEMPLATES  </a:t>
            </a:r>
          </a:p>
        </p:txBody>
      </p:sp>
      <p:grpSp>
        <p:nvGrpSpPr>
          <p:cNvPr id="7" name="Grupo 6"/>
          <p:cNvGrpSpPr/>
          <p:nvPr userDrawn="1"/>
        </p:nvGrpSpPr>
        <p:grpSpPr>
          <a:xfrm>
            <a:off x="567162" y="5403428"/>
            <a:ext cx="976455" cy="976455"/>
            <a:chOff x="732029" y="4897834"/>
            <a:chExt cx="1307592" cy="1307592"/>
          </a:xfrm>
        </p:grpSpPr>
        <p:sp>
          <p:nvSpPr>
            <p:cNvPr id="16" name="Lágrima 15"/>
            <p:cNvSpPr/>
            <p:nvPr userDrawn="1"/>
          </p:nvSpPr>
          <p:spPr>
            <a:xfrm rot="10800000">
              <a:off x="732029" y="4897834"/>
              <a:ext cx="1307592" cy="1307592"/>
            </a:xfrm>
            <a:prstGeom prst="teardrop">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nvGrpSpPr>
            <p:cNvPr id="17" name="Grupo 16"/>
            <p:cNvGrpSpPr/>
            <p:nvPr userDrawn="1"/>
          </p:nvGrpSpPr>
          <p:grpSpPr>
            <a:xfrm>
              <a:off x="958579" y="5110772"/>
              <a:ext cx="887548" cy="859140"/>
              <a:chOff x="5915025" y="2417763"/>
              <a:chExt cx="3471863" cy="3360738"/>
            </a:xfrm>
          </p:grpSpPr>
          <p:sp>
            <p:nvSpPr>
              <p:cNvPr id="19" name="Freeform 14"/>
              <p:cNvSpPr/>
              <p:nvPr userDrawn="1"/>
            </p:nvSpPr>
            <p:spPr bwMode="auto">
              <a:xfrm>
                <a:off x="5915025" y="2417763"/>
                <a:ext cx="2009775" cy="3360738"/>
              </a:xfrm>
              <a:custGeom>
                <a:avLst/>
                <a:gdLst>
                  <a:gd name="T0" fmla="*/ 0 w 669"/>
                  <a:gd name="T1" fmla="*/ 112 h 1118"/>
                  <a:gd name="T2" fmla="*/ 0 w 669"/>
                  <a:gd name="T3" fmla="*/ 1005 h 1118"/>
                  <a:gd name="T4" fmla="*/ 669 w 669"/>
                  <a:gd name="T5" fmla="*/ 1118 h 1118"/>
                  <a:gd name="T6" fmla="*/ 669 w 669"/>
                  <a:gd name="T7" fmla="*/ 0 h 1118"/>
                  <a:gd name="T8" fmla="*/ 0 w 669"/>
                  <a:gd name="T9" fmla="*/ 112 h 1118"/>
                </a:gdLst>
                <a:ahLst/>
                <a:cxnLst>
                  <a:cxn ang="0">
                    <a:pos x="T0" y="T1"/>
                  </a:cxn>
                  <a:cxn ang="0">
                    <a:pos x="T2" y="T3"/>
                  </a:cxn>
                  <a:cxn ang="0">
                    <a:pos x="T4" y="T5"/>
                  </a:cxn>
                  <a:cxn ang="0">
                    <a:pos x="T6" y="T7"/>
                  </a:cxn>
                  <a:cxn ang="0">
                    <a:pos x="T8" y="T9"/>
                  </a:cxn>
                </a:cxnLst>
                <a:rect l="0" t="0" r="r" b="b"/>
                <a:pathLst>
                  <a:path w="669" h="1118">
                    <a:moveTo>
                      <a:pt x="0" y="112"/>
                    </a:moveTo>
                    <a:cubicBezTo>
                      <a:pt x="0" y="410"/>
                      <a:pt x="0" y="707"/>
                      <a:pt x="0" y="1005"/>
                    </a:cubicBezTo>
                    <a:cubicBezTo>
                      <a:pt x="223" y="1043"/>
                      <a:pt x="446" y="1080"/>
                      <a:pt x="669" y="1118"/>
                    </a:cubicBezTo>
                    <a:cubicBezTo>
                      <a:pt x="669" y="745"/>
                      <a:pt x="669" y="372"/>
                      <a:pt x="669" y="0"/>
                    </a:cubicBezTo>
                    <a:cubicBezTo>
                      <a:pt x="446" y="37"/>
                      <a:pt x="223" y="74"/>
                      <a:pt x="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20" name="Freeform 15"/>
              <p:cNvSpPr/>
              <p:nvPr userDrawn="1"/>
            </p:nvSpPr>
            <p:spPr bwMode="auto">
              <a:xfrm>
                <a:off x="8004175" y="3059113"/>
                <a:ext cx="1382713" cy="1671638"/>
              </a:xfrm>
              <a:custGeom>
                <a:avLst/>
                <a:gdLst>
                  <a:gd name="T0" fmla="*/ 0 w 460"/>
                  <a:gd name="T1" fmla="*/ 0 h 556"/>
                  <a:gd name="T2" fmla="*/ 0 w 460"/>
                  <a:gd name="T3" fmla="*/ 53 h 556"/>
                  <a:gd name="T4" fmla="*/ 406 w 460"/>
                  <a:gd name="T5" fmla="*/ 53 h 556"/>
                  <a:gd name="T6" fmla="*/ 406 w 460"/>
                  <a:gd name="T7" fmla="*/ 556 h 556"/>
                  <a:gd name="T8" fmla="*/ 460 w 460"/>
                  <a:gd name="T9" fmla="*/ 556 h 556"/>
                  <a:gd name="T10" fmla="*/ 460 w 460"/>
                  <a:gd name="T11" fmla="*/ 0 h 556"/>
                  <a:gd name="T12" fmla="*/ 0 w 460"/>
                  <a:gd name="T13" fmla="*/ 0 h 556"/>
                </a:gdLst>
                <a:ahLst/>
                <a:cxnLst>
                  <a:cxn ang="0">
                    <a:pos x="T0" y="T1"/>
                  </a:cxn>
                  <a:cxn ang="0">
                    <a:pos x="T2" y="T3"/>
                  </a:cxn>
                  <a:cxn ang="0">
                    <a:pos x="T4" y="T5"/>
                  </a:cxn>
                  <a:cxn ang="0">
                    <a:pos x="T6" y="T7"/>
                  </a:cxn>
                  <a:cxn ang="0">
                    <a:pos x="T8" y="T9"/>
                  </a:cxn>
                  <a:cxn ang="0">
                    <a:pos x="T10" y="T11"/>
                  </a:cxn>
                  <a:cxn ang="0">
                    <a:pos x="T12" y="T13"/>
                  </a:cxn>
                </a:cxnLst>
                <a:rect l="0" t="0" r="r" b="b"/>
                <a:pathLst>
                  <a:path w="460" h="556">
                    <a:moveTo>
                      <a:pt x="0" y="0"/>
                    </a:moveTo>
                    <a:cubicBezTo>
                      <a:pt x="0" y="17"/>
                      <a:pt x="0" y="35"/>
                      <a:pt x="0" y="53"/>
                    </a:cubicBezTo>
                    <a:cubicBezTo>
                      <a:pt x="135" y="53"/>
                      <a:pt x="270" y="53"/>
                      <a:pt x="406" y="53"/>
                    </a:cubicBezTo>
                    <a:cubicBezTo>
                      <a:pt x="406" y="221"/>
                      <a:pt x="406" y="388"/>
                      <a:pt x="406" y="556"/>
                    </a:cubicBezTo>
                    <a:cubicBezTo>
                      <a:pt x="424" y="556"/>
                      <a:pt x="442" y="556"/>
                      <a:pt x="460" y="556"/>
                    </a:cubicBezTo>
                    <a:cubicBezTo>
                      <a:pt x="460" y="370"/>
                      <a:pt x="460" y="185"/>
                      <a:pt x="460" y="0"/>
                    </a:cubicBezTo>
                    <a:cubicBezTo>
                      <a:pt x="307" y="0"/>
                      <a:pt x="153"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21" name="Freeform 16"/>
              <p:cNvSpPr/>
              <p:nvPr userDrawn="1"/>
            </p:nvSpPr>
            <p:spPr bwMode="auto">
              <a:xfrm>
                <a:off x="8004175" y="3298826"/>
                <a:ext cx="1135063" cy="1822450"/>
              </a:xfrm>
              <a:custGeom>
                <a:avLst/>
                <a:gdLst>
                  <a:gd name="T0" fmla="*/ 0 w 378"/>
                  <a:gd name="T1" fmla="*/ 0 h 606"/>
                  <a:gd name="T2" fmla="*/ 0 w 378"/>
                  <a:gd name="T3" fmla="*/ 70 h 606"/>
                  <a:gd name="T4" fmla="*/ 26 w 378"/>
                  <a:gd name="T5" fmla="*/ 67 h 606"/>
                  <a:gd name="T6" fmla="*/ 51 w 378"/>
                  <a:gd name="T7" fmla="*/ 65 h 606"/>
                  <a:gd name="T8" fmla="*/ 51 w 378"/>
                  <a:gd name="T9" fmla="*/ 208 h 606"/>
                  <a:gd name="T10" fmla="*/ 198 w 378"/>
                  <a:gd name="T11" fmla="*/ 208 h 606"/>
                  <a:gd name="T12" fmla="*/ 173 w 378"/>
                  <a:gd name="T13" fmla="*/ 289 h 606"/>
                  <a:gd name="T14" fmla="*/ 101 w 378"/>
                  <a:gd name="T15" fmla="*/ 340 h 606"/>
                  <a:gd name="T16" fmla="*/ 41 w 378"/>
                  <a:gd name="T17" fmla="*/ 347 h 606"/>
                  <a:gd name="T18" fmla="*/ 0 w 378"/>
                  <a:gd name="T19" fmla="*/ 342 h 606"/>
                  <a:gd name="T20" fmla="*/ 0 w 378"/>
                  <a:gd name="T21" fmla="*/ 395 h 606"/>
                  <a:gd name="T22" fmla="*/ 262 w 378"/>
                  <a:gd name="T23" fmla="*/ 395 h 606"/>
                  <a:gd name="T24" fmla="*/ 262 w 378"/>
                  <a:gd name="T25" fmla="*/ 445 h 606"/>
                  <a:gd name="T26" fmla="*/ 0 w 378"/>
                  <a:gd name="T27" fmla="*/ 445 h 606"/>
                  <a:gd name="T28" fmla="*/ 0 w 378"/>
                  <a:gd name="T29" fmla="*/ 492 h 606"/>
                  <a:gd name="T30" fmla="*/ 261 w 378"/>
                  <a:gd name="T31" fmla="*/ 492 h 606"/>
                  <a:gd name="T32" fmla="*/ 261 w 378"/>
                  <a:gd name="T33" fmla="*/ 545 h 606"/>
                  <a:gd name="T34" fmla="*/ 0 w 378"/>
                  <a:gd name="T35" fmla="*/ 545 h 606"/>
                  <a:gd name="T36" fmla="*/ 0 w 378"/>
                  <a:gd name="T37" fmla="*/ 606 h 606"/>
                  <a:gd name="T38" fmla="*/ 378 w 378"/>
                  <a:gd name="T39" fmla="*/ 606 h 606"/>
                  <a:gd name="T40" fmla="*/ 378 w 378"/>
                  <a:gd name="T41" fmla="*/ 0 h 606"/>
                  <a:gd name="T42" fmla="*/ 0 w 378"/>
                  <a:gd name="T43"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606">
                    <a:moveTo>
                      <a:pt x="0" y="0"/>
                    </a:moveTo>
                    <a:cubicBezTo>
                      <a:pt x="0" y="23"/>
                      <a:pt x="0" y="47"/>
                      <a:pt x="0" y="70"/>
                    </a:cubicBezTo>
                    <a:cubicBezTo>
                      <a:pt x="4" y="69"/>
                      <a:pt x="16" y="68"/>
                      <a:pt x="26" y="67"/>
                    </a:cubicBezTo>
                    <a:cubicBezTo>
                      <a:pt x="37" y="66"/>
                      <a:pt x="47" y="65"/>
                      <a:pt x="51" y="65"/>
                    </a:cubicBezTo>
                    <a:cubicBezTo>
                      <a:pt x="51" y="113"/>
                      <a:pt x="51" y="160"/>
                      <a:pt x="51" y="208"/>
                    </a:cubicBezTo>
                    <a:cubicBezTo>
                      <a:pt x="100" y="208"/>
                      <a:pt x="149" y="208"/>
                      <a:pt x="198" y="208"/>
                    </a:cubicBezTo>
                    <a:cubicBezTo>
                      <a:pt x="198" y="221"/>
                      <a:pt x="197" y="255"/>
                      <a:pt x="173" y="289"/>
                    </a:cubicBezTo>
                    <a:cubicBezTo>
                      <a:pt x="170" y="293"/>
                      <a:pt x="146" y="326"/>
                      <a:pt x="101" y="340"/>
                    </a:cubicBezTo>
                    <a:cubicBezTo>
                      <a:pt x="78" y="347"/>
                      <a:pt x="57" y="347"/>
                      <a:pt x="41" y="347"/>
                    </a:cubicBezTo>
                    <a:cubicBezTo>
                      <a:pt x="24" y="346"/>
                      <a:pt x="10" y="344"/>
                      <a:pt x="0" y="342"/>
                    </a:cubicBezTo>
                    <a:cubicBezTo>
                      <a:pt x="0" y="360"/>
                      <a:pt x="0" y="377"/>
                      <a:pt x="0" y="395"/>
                    </a:cubicBezTo>
                    <a:cubicBezTo>
                      <a:pt x="87" y="395"/>
                      <a:pt x="175" y="395"/>
                      <a:pt x="262" y="395"/>
                    </a:cubicBezTo>
                    <a:cubicBezTo>
                      <a:pt x="262" y="412"/>
                      <a:pt x="262" y="428"/>
                      <a:pt x="262" y="445"/>
                    </a:cubicBezTo>
                    <a:cubicBezTo>
                      <a:pt x="175" y="445"/>
                      <a:pt x="87" y="445"/>
                      <a:pt x="0" y="445"/>
                    </a:cubicBezTo>
                    <a:cubicBezTo>
                      <a:pt x="0" y="461"/>
                      <a:pt x="0" y="476"/>
                      <a:pt x="0" y="492"/>
                    </a:cubicBezTo>
                    <a:cubicBezTo>
                      <a:pt x="87" y="492"/>
                      <a:pt x="174" y="492"/>
                      <a:pt x="261" y="492"/>
                    </a:cubicBezTo>
                    <a:cubicBezTo>
                      <a:pt x="261" y="509"/>
                      <a:pt x="261" y="527"/>
                      <a:pt x="261" y="545"/>
                    </a:cubicBezTo>
                    <a:cubicBezTo>
                      <a:pt x="174" y="545"/>
                      <a:pt x="87" y="545"/>
                      <a:pt x="0" y="545"/>
                    </a:cubicBezTo>
                    <a:cubicBezTo>
                      <a:pt x="0" y="565"/>
                      <a:pt x="0" y="586"/>
                      <a:pt x="0" y="606"/>
                    </a:cubicBezTo>
                    <a:cubicBezTo>
                      <a:pt x="126" y="606"/>
                      <a:pt x="252" y="606"/>
                      <a:pt x="378" y="606"/>
                    </a:cubicBezTo>
                    <a:cubicBezTo>
                      <a:pt x="378" y="404"/>
                      <a:pt x="378" y="202"/>
                      <a:pt x="378" y="0"/>
                    </a:cubicBezTo>
                    <a:cubicBezTo>
                      <a:pt x="252" y="0"/>
                      <a:pt x="126"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a:p>
            </p:txBody>
          </p:sp>
        </p:grpSp>
      </p:grpSp>
      <p:sp>
        <p:nvSpPr>
          <p:cNvPr id="25" name="Rounded Rectangle 3"/>
          <p:cNvSpPr/>
          <p:nvPr userDrawn="1"/>
        </p:nvSpPr>
        <p:spPr>
          <a:xfrm rot="5400000">
            <a:off x="2598576" y="5216747"/>
            <a:ext cx="101647" cy="2224625"/>
          </a:xfrm>
          <a:prstGeom prst="roundRect">
            <a:avLst>
              <a:gd name="adj" fmla="val 50000"/>
            </a:avLst>
          </a:prstGeom>
          <a:solidFill>
            <a:srgbClr val="FFFFFF">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grpSp>
        <p:nvGrpSpPr>
          <p:cNvPr id="15" name="Grupo 14">
            <a:extLst>
              <a:ext uri="{FF2B5EF4-FFF2-40B4-BE49-F238E27FC236}">
                <a16:creationId xmlns:a16="http://schemas.microsoft.com/office/drawing/2014/main" id="{7EDC76E3-3725-C0E3-A193-518C5F245457}"/>
              </a:ext>
            </a:extLst>
          </p:cNvPr>
          <p:cNvGrpSpPr/>
          <p:nvPr userDrawn="1"/>
        </p:nvGrpSpPr>
        <p:grpSpPr>
          <a:xfrm>
            <a:off x="2855937" y="1296677"/>
            <a:ext cx="905777" cy="910369"/>
            <a:chOff x="2844390" y="1337313"/>
            <a:chExt cx="905777" cy="910369"/>
          </a:xfrm>
          <a:solidFill>
            <a:srgbClr val="FFFFFF">
              <a:alpha val="78000"/>
            </a:srgbClr>
          </a:solidFill>
        </p:grpSpPr>
        <p:sp>
          <p:nvSpPr>
            <p:cNvPr id="34" name="Rounded Rectangle 3"/>
            <p:cNvSpPr/>
            <p:nvPr userDrawn="1"/>
          </p:nvSpPr>
          <p:spPr>
            <a:xfrm rot="10800000">
              <a:off x="3620828" y="1341905"/>
              <a:ext cx="129339" cy="9057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35" name="Rounded Rectangle 3"/>
            <p:cNvSpPr/>
            <p:nvPr userDrawn="1"/>
          </p:nvSpPr>
          <p:spPr>
            <a:xfrm rot="5400000">
              <a:off x="3232609" y="949094"/>
              <a:ext cx="129339" cy="9057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grpSp>
      <p:grpSp>
        <p:nvGrpSpPr>
          <p:cNvPr id="30" name="Gráfico 10">
            <a:extLst>
              <a:ext uri="{FF2B5EF4-FFF2-40B4-BE49-F238E27FC236}">
                <a16:creationId xmlns:a16="http://schemas.microsoft.com/office/drawing/2014/main" id="{82FAC501-FB66-3E3F-60D9-EA0A65847E86}"/>
              </a:ext>
            </a:extLst>
          </p:cNvPr>
          <p:cNvGrpSpPr/>
          <p:nvPr userDrawn="1"/>
        </p:nvGrpSpPr>
        <p:grpSpPr>
          <a:xfrm>
            <a:off x="627240" y="5458038"/>
            <a:ext cx="849367" cy="849367"/>
            <a:chOff x="627235" y="5458033"/>
            <a:chExt cx="849367" cy="849367"/>
          </a:xfrm>
          <a:solidFill>
            <a:srgbClr val="00BFF3"/>
          </a:solidFill>
        </p:grpSpPr>
        <p:sp>
          <p:nvSpPr>
            <p:cNvPr id="31" name="Forma libre: forma 30">
              <a:extLst>
                <a:ext uri="{FF2B5EF4-FFF2-40B4-BE49-F238E27FC236}">
                  <a16:creationId xmlns:a16="http://schemas.microsoft.com/office/drawing/2014/main" id="{7022B209-1E5D-0665-E040-D2BA4E84999B}"/>
                </a:ext>
              </a:extLst>
            </p:cNvPr>
            <p:cNvSpPr/>
            <p:nvPr userDrawn="1"/>
          </p:nvSpPr>
          <p:spPr>
            <a:xfrm>
              <a:off x="627235" y="5458033"/>
              <a:ext cx="849367" cy="849367"/>
            </a:xfrm>
            <a:custGeom>
              <a:avLst/>
              <a:gdLst>
                <a:gd name="connsiteX0" fmla="*/ 849367 w 849367"/>
                <a:gd name="connsiteY0" fmla="*/ 424684 h 849367"/>
                <a:gd name="connsiteX1" fmla="*/ 424684 w 849367"/>
                <a:gd name="connsiteY1" fmla="*/ 849367 h 849367"/>
                <a:gd name="connsiteX2" fmla="*/ 0 w 849367"/>
                <a:gd name="connsiteY2" fmla="*/ 424684 h 849367"/>
                <a:gd name="connsiteX3" fmla="*/ 424684 w 849367"/>
                <a:gd name="connsiteY3" fmla="*/ 0 h 849367"/>
                <a:gd name="connsiteX4" fmla="*/ 849367 w 849367"/>
                <a:gd name="connsiteY4" fmla="*/ 424684 h 849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67" h="849367">
                  <a:moveTo>
                    <a:pt x="849367" y="424684"/>
                  </a:moveTo>
                  <a:cubicBezTo>
                    <a:pt x="849367" y="659230"/>
                    <a:pt x="659230" y="849367"/>
                    <a:pt x="424684" y="849367"/>
                  </a:cubicBezTo>
                  <a:cubicBezTo>
                    <a:pt x="190137" y="849367"/>
                    <a:pt x="0" y="659230"/>
                    <a:pt x="0" y="424684"/>
                  </a:cubicBezTo>
                  <a:cubicBezTo>
                    <a:pt x="0" y="190137"/>
                    <a:pt x="190137" y="0"/>
                    <a:pt x="424684" y="0"/>
                  </a:cubicBezTo>
                  <a:cubicBezTo>
                    <a:pt x="659230" y="0"/>
                    <a:pt x="849367" y="190137"/>
                    <a:pt x="849367" y="424684"/>
                  </a:cubicBezTo>
                  <a:close/>
                </a:path>
              </a:pathLst>
            </a:custGeom>
            <a:solidFill>
              <a:srgbClr val="294983"/>
            </a:solidFill>
            <a:ln w="2285" cap="flat">
              <a:noFill/>
              <a:prstDash val="solid"/>
              <a:miter/>
            </a:ln>
          </p:spPr>
          <p:txBody>
            <a:bodyPr rtlCol="0" anchor="ctr"/>
            <a:lstStyle/>
            <a:p>
              <a:endParaRPr lang="es-PE" sz="1400"/>
            </a:p>
          </p:txBody>
        </p:sp>
        <p:sp>
          <p:nvSpPr>
            <p:cNvPr id="32" name="Forma libre: forma 31">
              <a:extLst>
                <a:ext uri="{FF2B5EF4-FFF2-40B4-BE49-F238E27FC236}">
                  <a16:creationId xmlns:a16="http://schemas.microsoft.com/office/drawing/2014/main" id="{8B0D07CF-E8E0-010A-8592-7A5C1AEE458B}"/>
                </a:ext>
              </a:extLst>
            </p:cNvPr>
            <p:cNvSpPr/>
            <p:nvPr/>
          </p:nvSpPr>
          <p:spPr>
            <a:xfrm>
              <a:off x="736500" y="5562370"/>
              <a:ext cx="662009" cy="640647"/>
            </a:xfrm>
            <a:custGeom>
              <a:avLst/>
              <a:gdLst>
                <a:gd name="connsiteX0" fmla="*/ 398577 w 662009"/>
                <a:gd name="connsiteY0" fmla="*/ 121941 h 640647"/>
                <a:gd name="connsiteX1" fmla="*/ 398577 w 662009"/>
                <a:gd name="connsiteY1" fmla="*/ 121941 h 640647"/>
                <a:gd name="connsiteX2" fmla="*/ 383196 w 662009"/>
                <a:gd name="connsiteY2" fmla="*/ 121941 h 640647"/>
                <a:gd name="connsiteX3" fmla="*/ 383219 w 662009"/>
                <a:gd name="connsiteY3" fmla="*/ 0 h 640647"/>
                <a:gd name="connsiteX4" fmla="*/ 0 w 662009"/>
                <a:gd name="connsiteY4" fmla="*/ 64133 h 640647"/>
                <a:gd name="connsiteX5" fmla="*/ 0 w 662009"/>
                <a:gd name="connsiteY5" fmla="*/ 576124 h 640647"/>
                <a:gd name="connsiteX6" fmla="*/ 383128 w 662009"/>
                <a:gd name="connsiteY6" fmla="*/ 640647 h 640647"/>
                <a:gd name="connsiteX7" fmla="*/ 383219 w 662009"/>
                <a:gd name="connsiteY7" fmla="*/ 122514 h 640647"/>
                <a:gd name="connsiteX8" fmla="*/ 398072 w 662009"/>
                <a:gd name="connsiteY8" fmla="*/ 122514 h 640647"/>
                <a:gd name="connsiteX9" fmla="*/ 398049 w 662009"/>
                <a:gd name="connsiteY9" fmla="*/ 152655 h 640647"/>
                <a:gd name="connsiteX10" fmla="*/ 630608 w 662009"/>
                <a:gd name="connsiteY10" fmla="*/ 152655 h 640647"/>
                <a:gd name="connsiteX11" fmla="*/ 630608 w 662009"/>
                <a:gd name="connsiteY11" fmla="*/ 440087 h 640647"/>
                <a:gd name="connsiteX12" fmla="*/ 614907 w 662009"/>
                <a:gd name="connsiteY12" fmla="*/ 440087 h 640647"/>
                <a:gd name="connsiteX13" fmla="*/ 614907 w 662009"/>
                <a:gd name="connsiteY13" fmla="*/ 168264 h 640647"/>
                <a:gd name="connsiteX14" fmla="*/ 397958 w 662009"/>
                <a:gd name="connsiteY14" fmla="*/ 168242 h 640647"/>
                <a:gd name="connsiteX15" fmla="*/ 397958 w 662009"/>
                <a:gd name="connsiteY15" fmla="*/ 208010 h 640647"/>
                <a:gd name="connsiteX16" fmla="*/ 413177 w 662009"/>
                <a:gd name="connsiteY16" fmla="*/ 206337 h 640647"/>
                <a:gd name="connsiteX17" fmla="*/ 427457 w 662009"/>
                <a:gd name="connsiteY17" fmla="*/ 205236 h 640647"/>
                <a:gd name="connsiteX18" fmla="*/ 427457 w 662009"/>
                <a:gd name="connsiteY18" fmla="*/ 287340 h 640647"/>
                <a:gd name="connsiteX19" fmla="*/ 511509 w 662009"/>
                <a:gd name="connsiteY19" fmla="*/ 287340 h 640647"/>
                <a:gd name="connsiteX20" fmla="*/ 497298 w 662009"/>
                <a:gd name="connsiteY20" fmla="*/ 333435 h 640647"/>
                <a:gd name="connsiteX21" fmla="*/ 455879 w 662009"/>
                <a:gd name="connsiteY21" fmla="*/ 363003 h 640647"/>
                <a:gd name="connsiteX22" fmla="*/ 421933 w 662009"/>
                <a:gd name="connsiteY22" fmla="*/ 366624 h 640647"/>
                <a:gd name="connsiteX23" fmla="*/ 397958 w 662009"/>
                <a:gd name="connsiteY23" fmla="*/ 363988 h 640647"/>
                <a:gd name="connsiteX24" fmla="*/ 397958 w 662009"/>
                <a:gd name="connsiteY24" fmla="*/ 394428 h 640647"/>
                <a:gd name="connsiteX25" fmla="*/ 548412 w 662009"/>
                <a:gd name="connsiteY25" fmla="*/ 394428 h 640647"/>
                <a:gd name="connsiteX26" fmla="*/ 548412 w 662009"/>
                <a:gd name="connsiteY26" fmla="*/ 423079 h 640647"/>
                <a:gd name="connsiteX27" fmla="*/ 397935 w 662009"/>
                <a:gd name="connsiteY27" fmla="*/ 423079 h 640647"/>
                <a:gd name="connsiteX28" fmla="*/ 397935 w 662009"/>
                <a:gd name="connsiteY28" fmla="*/ 449851 h 640647"/>
                <a:gd name="connsiteX29" fmla="*/ 547518 w 662009"/>
                <a:gd name="connsiteY29" fmla="*/ 449851 h 640647"/>
                <a:gd name="connsiteX30" fmla="*/ 547518 w 662009"/>
                <a:gd name="connsiteY30" fmla="*/ 480313 h 640647"/>
                <a:gd name="connsiteX31" fmla="*/ 397912 w 662009"/>
                <a:gd name="connsiteY31" fmla="*/ 480313 h 640647"/>
                <a:gd name="connsiteX32" fmla="*/ 397912 w 662009"/>
                <a:gd name="connsiteY32" fmla="*/ 515406 h 640647"/>
                <a:gd name="connsiteX33" fmla="*/ 614907 w 662009"/>
                <a:gd name="connsiteY33" fmla="*/ 515406 h 640647"/>
                <a:gd name="connsiteX34" fmla="*/ 614907 w 662009"/>
                <a:gd name="connsiteY34" fmla="*/ 440591 h 640647"/>
                <a:gd name="connsiteX35" fmla="*/ 630608 w 662009"/>
                <a:gd name="connsiteY35" fmla="*/ 440591 h 640647"/>
                <a:gd name="connsiteX36" fmla="*/ 630608 w 662009"/>
                <a:gd name="connsiteY36" fmla="*/ 440591 h 640647"/>
                <a:gd name="connsiteX37" fmla="*/ 662010 w 662009"/>
                <a:gd name="connsiteY37" fmla="*/ 440591 h 640647"/>
                <a:gd name="connsiteX38" fmla="*/ 662010 w 662009"/>
                <a:gd name="connsiteY38" fmla="*/ 122101 h 640647"/>
                <a:gd name="connsiteX39" fmla="*/ 398577 w 662009"/>
                <a:gd name="connsiteY39" fmla="*/ 121941 h 640647"/>
                <a:gd name="connsiteX40" fmla="*/ 267834 w 662009"/>
                <a:gd name="connsiteY40" fmla="*/ 452946 h 640647"/>
                <a:gd name="connsiteX41" fmla="*/ 177387 w 662009"/>
                <a:gd name="connsiteY41" fmla="*/ 482743 h 640647"/>
                <a:gd name="connsiteX42" fmla="*/ 90470 w 662009"/>
                <a:gd name="connsiteY42" fmla="*/ 460808 h 640647"/>
                <a:gd name="connsiteX43" fmla="*/ 86230 w 662009"/>
                <a:gd name="connsiteY43" fmla="*/ 457988 h 640647"/>
                <a:gd name="connsiteX44" fmla="*/ 100899 w 662009"/>
                <a:gd name="connsiteY44" fmla="*/ 409281 h 640647"/>
                <a:gd name="connsiteX45" fmla="*/ 108509 w 662009"/>
                <a:gd name="connsiteY45" fmla="*/ 413957 h 640647"/>
                <a:gd name="connsiteX46" fmla="*/ 180275 w 662009"/>
                <a:gd name="connsiteY46" fmla="*/ 434196 h 640647"/>
                <a:gd name="connsiteX47" fmla="*/ 241521 w 662009"/>
                <a:gd name="connsiteY47" fmla="*/ 385511 h 640647"/>
                <a:gd name="connsiteX48" fmla="*/ 184561 w 662009"/>
                <a:gd name="connsiteY48" fmla="*/ 327177 h 640647"/>
                <a:gd name="connsiteX49" fmla="*/ 94160 w 662009"/>
                <a:gd name="connsiteY49" fmla="*/ 228478 h 640647"/>
                <a:gd name="connsiteX50" fmla="*/ 206359 w 662009"/>
                <a:gd name="connsiteY50" fmla="*/ 133195 h 640647"/>
                <a:gd name="connsiteX51" fmla="*/ 281747 w 662009"/>
                <a:gd name="connsiteY51" fmla="*/ 150042 h 640647"/>
                <a:gd name="connsiteX52" fmla="*/ 286698 w 662009"/>
                <a:gd name="connsiteY52" fmla="*/ 152838 h 640647"/>
                <a:gd name="connsiteX53" fmla="*/ 270653 w 662009"/>
                <a:gd name="connsiteY53" fmla="*/ 200285 h 640647"/>
                <a:gd name="connsiteX54" fmla="*/ 263479 w 662009"/>
                <a:gd name="connsiteY54" fmla="*/ 196366 h 640647"/>
                <a:gd name="connsiteX55" fmla="*/ 204938 w 662009"/>
                <a:gd name="connsiteY55" fmla="*/ 181742 h 640647"/>
                <a:gd name="connsiteX56" fmla="*/ 150455 w 662009"/>
                <a:gd name="connsiteY56" fmla="*/ 223665 h 640647"/>
                <a:gd name="connsiteX57" fmla="*/ 210806 w 662009"/>
                <a:gd name="connsiteY57" fmla="*/ 280051 h 640647"/>
                <a:gd name="connsiteX58" fmla="*/ 298296 w 662009"/>
                <a:gd name="connsiteY58" fmla="*/ 382119 h 640647"/>
                <a:gd name="connsiteX59" fmla="*/ 267834 w 662009"/>
                <a:gd name="connsiteY59" fmla="*/ 452946 h 64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62009" h="640647">
                  <a:moveTo>
                    <a:pt x="398577" y="121941"/>
                  </a:moveTo>
                  <a:lnTo>
                    <a:pt x="398577" y="121941"/>
                  </a:lnTo>
                  <a:lnTo>
                    <a:pt x="383196" y="121941"/>
                  </a:lnTo>
                  <a:cubicBezTo>
                    <a:pt x="383196" y="81301"/>
                    <a:pt x="383219" y="40662"/>
                    <a:pt x="383219" y="0"/>
                  </a:cubicBezTo>
                  <a:cubicBezTo>
                    <a:pt x="255480" y="21385"/>
                    <a:pt x="127740" y="42748"/>
                    <a:pt x="0" y="64133"/>
                  </a:cubicBezTo>
                  <a:cubicBezTo>
                    <a:pt x="0" y="234805"/>
                    <a:pt x="0" y="405476"/>
                    <a:pt x="0" y="576124"/>
                  </a:cubicBezTo>
                  <a:cubicBezTo>
                    <a:pt x="127717" y="597624"/>
                    <a:pt x="255411" y="619147"/>
                    <a:pt x="383128" y="640647"/>
                  </a:cubicBezTo>
                  <a:cubicBezTo>
                    <a:pt x="383151" y="467982"/>
                    <a:pt x="383196" y="295179"/>
                    <a:pt x="383219" y="122514"/>
                  </a:cubicBezTo>
                  <a:lnTo>
                    <a:pt x="398072" y="122514"/>
                  </a:lnTo>
                  <a:cubicBezTo>
                    <a:pt x="398072" y="132530"/>
                    <a:pt x="398049" y="142639"/>
                    <a:pt x="398049" y="152655"/>
                  </a:cubicBezTo>
                  <a:cubicBezTo>
                    <a:pt x="475569" y="152655"/>
                    <a:pt x="553088" y="152655"/>
                    <a:pt x="630608" y="152655"/>
                  </a:cubicBezTo>
                  <a:cubicBezTo>
                    <a:pt x="630608" y="248397"/>
                    <a:pt x="630608" y="344322"/>
                    <a:pt x="630608" y="440087"/>
                  </a:cubicBezTo>
                  <a:lnTo>
                    <a:pt x="614907" y="440087"/>
                  </a:lnTo>
                  <a:cubicBezTo>
                    <a:pt x="614907" y="349548"/>
                    <a:pt x="614907" y="258803"/>
                    <a:pt x="614907" y="168264"/>
                  </a:cubicBezTo>
                  <a:cubicBezTo>
                    <a:pt x="542590" y="168264"/>
                    <a:pt x="470274" y="168242"/>
                    <a:pt x="397958" y="168242"/>
                  </a:cubicBezTo>
                  <a:cubicBezTo>
                    <a:pt x="397958" y="181490"/>
                    <a:pt x="397958" y="194761"/>
                    <a:pt x="397958" y="208010"/>
                  </a:cubicBezTo>
                  <a:cubicBezTo>
                    <a:pt x="400296" y="207781"/>
                    <a:pt x="407149" y="206910"/>
                    <a:pt x="413177" y="206337"/>
                  </a:cubicBezTo>
                  <a:cubicBezTo>
                    <a:pt x="419435" y="205741"/>
                    <a:pt x="424890" y="205488"/>
                    <a:pt x="427457" y="205236"/>
                  </a:cubicBezTo>
                  <a:cubicBezTo>
                    <a:pt x="427457" y="232604"/>
                    <a:pt x="427457" y="259972"/>
                    <a:pt x="427457" y="287340"/>
                  </a:cubicBezTo>
                  <a:cubicBezTo>
                    <a:pt x="455467" y="287340"/>
                    <a:pt x="483499" y="287340"/>
                    <a:pt x="511509" y="287340"/>
                  </a:cubicBezTo>
                  <a:cubicBezTo>
                    <a:pt x="511601" y="294491"/>
                    <a:pt x="510867" y="314272"/>
                    <a:pt x="497298" y="333435"/>
                  </a:cubicBezTo>
                  <a:cubicBezTo>
                    <a:pt x="495648" y="335772"/>
                    <a:pt x="481551" y="355118"/>
                    <a:pt x="455879" y="363003"/>
                  </a:cubicBezTo>
                  <a:cubicBezTo>
                    <a:pt x="442677" y="367060"/>
                    <a:pt x="430597" y="366808"/>
                    <a:pt x="421933" y="366624"/>
                  </a:cubicBezTo>
                  <a:cubicBezTo>
                    <a:pt x="412100" y="366418"/>
                    <a:pt x="403894" y="365180"/>
                    <a:pt x="397958" y="363988"/>
                  </a:cubicBezTo>
                  <a:cubicBezTo>
                    <a:pt x="397958" y="374143"/>
                    <a:pt x="397958" y="384274"/>
                    <a:pt x="397958" y="394428"/>
                  </a:cubicBezTo>
                  <a:cubicBezTo>
                    <a:pt x="448109" y="394428"/>
                    <a:pt x="498261" y="394428"/>
                    <a:pt x="548412" y="394428"/>
                  </a:cubicBezTo>
                  <a:cubicBezTo>
                    <a:pt x="548412" y="403986"/>
                    <a:pt x="548412" y="413521"/>
                    <a:pt x="548412" y="423079"/>
                  </a:cubicBezTo>
                  <a:cubicBezTo>
                    <a:pt x="498261" y="423079"/>
                    <a:pt x="448086" y="423079"/>
                    <a:pt x="397935" y="423079"/>
                  </a:cubicBezTo>
                  <a:cubicBezTo>
                    <a:pt x="397935" y="431996"/>
                    <a:pt x="397935" y="440935"/>
                    <a:pt x="397935" y="449851"/>
                  </a:cubicBezTo>
                  <a:cubicBezTo>
                    <a:pt x="447788" y="449851"/>
                    <a:pt x="497665" y="449851"/>
                    <a:pt x="547518" y="449851"/>
                  </a:cubicBezTo>
                  <a:cubicBezTo>
                    <a:pt x="547518" y="460005"/>
                    <a:pt x="547518" y="470159"/>
                    <a:pt x="547518" y="480313"/>
                  </a:cubicBezTo>
                  <a:cubicBezTo>
                    <a:pt x="497642" y="480313"/>
                    <a:pt x="447765" y="480313"/>
                    <a:pt x="397912" y="480313"/>
                  </a:cubicBezTo>
                  <a:cubicBezTo>
                    <a:pt x="397912" y="492003"/>
                    <a:pt x="397912" y="503693"/>
                    <a:pt x="397912" y="515406"/>
                  </a:cubicBezTo>
                  <a:cubicBezTo>
                    <a:pt x="470251" y="515406"/>
                    <a:pt x="542567" y="515406"/>
                    <a:pt x="614907" y="515406"/>
                  </a:cubicBezTo>
                  <a:cubicBezTo>
                    <a:pt x="614907" y="490468"/>
                    <a:pt x="614907" y="465529"/>
                    <a:pt x="614907" y="440591"/>
                  </a:cubicBezTo>
                  <a:lnTo>
                    <a:pt x="630608" y="440591"/>
                  </a:lnTo>
                  <a:cubicBezTo>
                    <a:pt x="630608" y="440591"/>
                    <a:pt x="630608" y="440591"/>
                    <a:pt x="630608" y="440591"/>
                  </a:cubicBezTo>
                  <a:cubicBezTo>
                    <a:pt x="641083" y="440591"/>
                    <a:pt x="651535" y="440591"/>
                    <a:pt x="662010" y="440591"/>
                  </a:cubicBezTo>
                  <a:cubicBezTo>
                    <a:pt x="662010" y="334420"/>
                    <a:pt x="662010" y="228249"/>
                    <a:pt x="662010" y="122101"/>
                  </a:cubicBezTo>
                  <a:cubicBezTo>
                    <a:pt x="574199" y="122032"/>
                    <a:pt x="486388" y="121987"/>
                    <a:pt x="398577" y="121941"/>
                  </a:cubicBezTo>
                  <a:close/>
                  <a:moveTo>
                    <a:pt x="267834" y="452946"/>
                  </a:moveTo>
                  <a:cubicBezTo>
                    <a:pt x="246334" y="472451"/>
                    <a:pt x="215070" y="482743"/>
                    <a:pt x="177387" y="482743"/>
                  </a:cubicBezTo>
                  <a:cubicBezTo>
                    <a:pt x="145572" y="482743"/>
                    <a:pt x="109838" y="473735"/>
                    <a:pt x="90470" y="460808"/>
                  </a:cubicBezTo>
                  <a:lnTo>
                    <a:pt x="86230" y="457988"/>
                  </a:lnTo>
                  <a:lnTo>
                    <a:pt x="100899" y="409281"/>
                  </a:lnTo>
                  <a:lnTo>
                    <a:pt x="108509" y="413957"/>
                  </a:lnTo>
                  <a:cubicBezTo>
                    <a:pt x="129092" y="426632"/>
                    <a:pt x="155933" y="434196"/>
                    <a:pt x="180275" y="434196"/>
                  </a:cubicBezTo>
                  <a:cubicBezTo>
                    <a:pt x="218049" y="434196"/>
                    <a:pt x="241521" y="415538"/>
                    <a:pt x="241521" y="385511"/>
                  </a:cubicBezTo>
                  <a:cubicBezTo>
                    <a:pt x="241521" y="358625"/>
                    <a:pt x="226622" y="343359"/>
                    <a:pt x="184561" y="327177"/>
                  </a:cubicBezTo>
                  <a:cubicBezTo>
                    <a:pt x="122926" y="305333"/>
                    <a:pt x="94160" y="273954"/>
                    <a:pt x="94160" y="228478"/>
                  </a:cubicBezTo>
                  <a:cubicBezTo>
                    <a:pt x="94160" y="172367"/>
                    <a:pt x="140301" y="133195"/>
                    <a:pt x="206359" y="133195"/>
                  </a:cubicBezTo>
                  <a:cubicBezTo>
                    <a:pt x="246082" y="133195"/>
                    <a:pt x="270630" y="143739"/>
                    <a:pt x="281747" y="150042"/>
                  </a:cubicBezTo>
                  <a:lnTo>
                    <a:pt x="286698" y="152838"/>
                  </a:lnTo>
                  <a:lnTo>
                    <a:pt x="270653" y="200285"/>
                  </a:lnTo>
                  <a:lnTo>
                    <a:pt x="263479" y="196366"/>
                  </a:lnTo>
                  <a:cubicBezTo>
                    <a:pt x="251262" y="189696"/>
                    <a:pt x="231160" y="181742"/>
                    <a:pt x="204938" y="181742"/>
                  </a:cubicBezTo>
                  <a:cubicBezTo>
                    <a:pt x="167302" y="181742"/>
                    <a:pt x="150455" y="202807"/>
                    <a:pt x="150455" y="223665"/>
                  </a:cubicBezTo>
                  <a:cubicBezTo>
                    <a:pt x="150455" y="248672"/>
                    <a:pt x="165124" y="262379"/>
                    <a:pt x="210806" y="280051"/>
                  </a:cubicBezTo>
                  <a:cubicBezTo>
                    <a:pt x="272143" y="303729"/>
                    <a:pt x="298296" y="334260"/>
                    <a:pt x="298296" y="382119"/>
                  </a:cubicBezTo>
                  <a:cubicBezTo>
                    <a:pt x="298296" y="409968"/>
                    <a:pt x="287478" y="435113"/>
                    <a:pt x="267834" y="452946"/>
                  </a:cubicBezTo>
                  <a:close/>
                </a:path>
              </a:pathLst>
            </a:custGeom>
            <a:solidFill>
              <a:srgbClr val="FFFFFF"/>
            </a:solidFill>
            <a:ln w="2285" cap="flat">
              <a:noFill/>
              <a:prstDash val="solid"/>
              <a:miter/>
            </a:ln>
          </p:spPr>
          <p:txBody>
            <a:bodyPr rtlCol="0" anchor="ctr"/>
            <a:lstStyle/>
            <a:p>
              <a:endParaRPr lang="es-PE" sz="1400"/>
            </a:p>
          </p:txBody>
        </p:sp>
      </p:grpSp>
    </p:spTree>
    <p:extLst>
      <p:ext uri="{BB962C8B-B14F-4D97-AF65-F5344CB8AC3E}">
        <p14:creationId xmlns:p14="http://schemas.microsoft.com/office/powerpoint/2010/main" val="29367907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9_Title Page">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5098413-C840-4A28-A57A-F60383230860}"/>
              </a:ext>
            </a:extLst>
          </p:cNvPr>
          <p:cNvSpPr>
            <a:spLocks noGrp="1"/>
          </p:cNvSpPr>
          <p:nvPr>
            <p:ph type="pic" sz="quarter" idx="16"/>
          </p:nvPr>
        </p:nvSpPr>
        <p:spPr>
          <a:xfrm>
            <a:off x="1053342" y="4361150"/>
            <a:ext cx="10085316" cy="2496851"/>
          </a:xfrm>
          <a:custGeom>
            <a:avLst/>
            <a:gdLst>
              <a:gd name="connsiteX0" fmla="*/ 0 w 10085316"/>
              <a:gd name="connsiteY0" fmla="*/ 0 h 2496851"/>
              <a:gd name="connsiteX1" fmla="*/ 10085316 w 10085316"/>
              <a:gd name="connsiteY1" fmla="*/ 0 h 2496851"/>
              <a:gd name="connsiteX2" fmla="*/ 10085316 w 10085316"/>
              <a:gd name="connsiteY2" fmla="*/ 2496851 h 2496851"/>
              <a:gd name="connsiteX3" fmla="*/ 0 w 10085316"/>
              <a:gd name="connsiteY3" fmla="*/ 2496851 h 2496851"/>
            </a:gdLst>
            <a:ahLst/>
            <a:cxnLst>
              <a:cxn ang="0">
                <a:pos x="connsiteX0" y="connsiteY0"/>
              </a:cxn>
              <a:cxn ang="0">
                <a:pos x="connsiteX1" y="connsiteY1"/>
              </a:cxn>
              <a:cxn ang="0">
                <a:pos x="connsiteX2" y="connsiteY2"/>
              </a:cxn>
              <a:cxn ang="0">
                <a:pos x="connsiteX3" y="connsiteY3"/>
              </a:cxn>
            </a:cxnLst>
            <a:rect l="l" t="t" r="r" b="b"/>
            <a:pathLst>
              <a:path w="10085316" h="2496851">
                <a:moveTo>
                  <a:pt x="0" y="0"/>
                </a:moveTo>
                <a:lnTo>
                  <a:pt x="10085316" y="0"/>
                </a:lnTo>
                <a:lnTo>
                  <a:pt x="10085316" y="2496851"/>
                </a:lnTo>
                <a:lnTo>
                  <a:pt x="0" y="2496851"/>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2145796556"/>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tyle slide layout">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33249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DC38A7-8784-B93E-F216-80DE58DF02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KZ"/>
          </a:p>
        </p:txBody>
      </p:sp>
      <p:sp>
        <p:nvSpPr>
          <p:cNvPr id="3" name="Текст 2">
            <a:extLst>
              <a:ext uri="{FF2B5EF4-FFF2-40B4-BE49-F238E27FC236}">
                <a16:creationId xmlns:a16="http://schemas.microsoft.com/office/drawing/2014/main" id="{0279FD35-784D-A9B3-873C-A2CEB39914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Дата 3">
            <a:extLst>
              <a:ext uri="{FF2B5EF4-FFF2-40B4-BE49-F238E27FC236}">
                <a16:creationId xmlns:a16="http://schemas.microsoft.com/office/drawing/2014/main" id="{C64C8949-0C6D-CE7D-C035-CAF999BF97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A5087-E632-460D-9F61-58039E58F8AA}" type="datetimeFigureOut">
              <a:rPr lang="ru-KZ" smtClean="0"/>
              <a:t>5/14/24</a:t>
            </a:fld>
            <a:endParaRPr lang="ru-KZ"/>
          </a:p>
        </p:txBody>
      </p:sp>
      <p:sp>
        <p:nvSpPr>
          <p:cNvPr id="5" name="Нижний колонтитул 4">
            <a:extLst>
              <a:ext uri="{FF2B5EF4-FFF2-40B4-BE49-F238E27FC236}">
                <a16:creationId xmlns:a16="http://schemas.microsoft.com/office/drawing/2014/main" id="{704AF17B-F5DC-22AF-8466-255E42A88A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KZ"/>
          </a:p>
        </p:txBody>
      </p:sp>
      <p:sp>
        <p:nvSpPr>
          <p:cNvPr id="6" name="Номер слайда 5">
            <a:extLst>
              <a:ext uri="{FF2B5EF4-FFF2-40B4-BE49-F238E27FC236}">
                <a16:creationId xmlns:a16="http://schemas.microsoft.com/office/drawing/2014/main" id="{9228EC6C-0669-393C-B969-A00072191E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BCAC7-58D5-4C50-8B01-429F0C795647}" type="slidenum">
              <a:rPr lang="ru-KZ" smtClean="0"/>
              <a:t>‹Nº›</a:t>
            </a:fld>
            <a:endParaRPr lang="ru-KZ"/>
          </a:p>
        </p:txBody>
      </p:sp>
    </p:spTree>
    <p:extLst>
      <p:ext uri="{BB962C8B-B14F-4D97-AF65-F5344CB8AC3E}">
        <p14:creationId xmlns:p14="http://schemas.microsoft.com/office/powerpoint/2010/main" val="196478968"/>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 id="2147483662" r:id="rId4"/>
    <p:sldLayoutId id="2147483664" r:id="rId5"/>
    <p:sldLayoutId id="2147483668" r:id="rId6"/>
    <p:sldLayoutId id="2147483669" r:id="rId7"/>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0.png"/><Relationship Id="rId26" Type="http://schemas.openxmlformats.org/officeDocument/2006/relationships/image" Target="../media/image14.jpeg"/><Relationship Id="rId3" Type="http://schemas.openxmlformats.org/officeDocument/2006/relationships/image" Target="../media/image2.png"/><Relationship Id="rId21" Type="http://schemas.microsoft.com/office/2007/relationships/hdphoto" Target="../media/hdphoto9.wdp"/><Relationship Id="rId7" Type="http://schemas.microsoft.com/office/2007/relationships/hdphoto" Target="../media/hdphoto2.wdp"/><Relationship Id="rId12" Type="http://schemas.openxmlformats.org/officeDocument/2006/relationships/image" Target="../media/image7.png"/><Relationship Id="rId17" Type="http://schemas.microsoft.com/office/2007/relationships/hdphoto" Target="../media/hdphoto7.wdp"/><Relationship Id="rId25" Type="http://schemas.microsoft.com/office/2007/relationships/hdphoto" Target="../media/hdphoto11.wdp"/><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1.png"/><Relationship Id="rId29" Type="http://schemas.microsoft.com/office/2007/relationships/hdphoto" Target="../media/hdphoto13.wdp"/><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4.wdp"/><Relationship Id="rId24" Type="http://schemas.openxmlformats.org/officeDocument/2006/relationships/image" Target="../media/image13.jpeg"/><Relationship Id="rId5" Type="http://schemas.microsoft.com/office/2007/relationships/hdphoto" Target="../media/hdphoto1.wdp"/><Relationship Id="rId15" Type="http://schemas.microsoft.com/office/2007/relationships/hdphoto" Target="../media/hdphoto6.wdp"/><Relationship Id="rId23" Type="http://schemas.microsoft.com/office/2007/relationships/hdphoto" Target="../media/hdphoto10.wdp"/><Relationship Id="rId28" Type="http://schemas.openxmlformats.org/officeDocument/2006/relationships/image" Target="../media/image15.jpeg"/><Relationship Id="rId10" Type="http://schemas.openxmlformats.org/officeDocument/2006/relationships/image" Target="../media/image6.png"/><Relationship Id="rId19" Type="http://schemas.microsoft.com/office/2007/relationships/hdphoto" Target="../media/hdphoto8.wdp"/><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12.png"/><Relationship Id="rId27" Type="http://schemas.microsoft.com/office/2007/relationships/hdphoto" Target="../media/hdphoto12.wdp"/></Relationships>
</file>

<file path=ppt/slides/_rels/slide1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07/relationships/hdphoto" Target="../media/hdphoto18.wdp"/><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9.wdp"/><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15.wdp"/></Relationships>
</file>

<file path=ppt/slides/_rels/slide7.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2.png"/><Relationship Id="rId4" Type="http://schemas.microsoft.com/office/2007/relationships/hdphoto" Target="../media/hdphoto9.wdp"/><Relationship Id="rId9"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3" name="Cuerda 32">
            <a:extLst>
              <a:ext uri="{FF2B5EF4-FFF2-40B4-BE49-F238E27FC236}">
                <a16:creationId xmlns:a16="http://schemas.microsoft.com/office/drawing/2014/main" id="{F7AEE1F0-C1AE-495A-8FBA-A8BA2B269A0D}"/>
              </a:ext>
            </a:extLst>
          </p:cNvPr>
          <p:cNvSpPr/>
          <p:nvPr/>
        </p:nvSpPr>
        <p:spPr>
          <a:xfrm rot="6736328">
            <a:off x="4535297" y="2012885"/>
            <a:ext cx="7032625" cy="7032625"/>
          </a:xfrm>
          <a:prstGeom prst="chor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Овал 1">
            <a:extLst>
              <a:ext uri="{FF2B5EF4-FFF2-40B4-BE49-F238E27FC236}">
                <a16:creationId xmlns:a16="http://schemas.microsoft.com/office/drawing/2014/main" id="{9EDA014A-97CA-F1DF-1D4E-37A5EC6C138C}"/>
              </a:ext>
            </a:extLst>
          </p:cNvPr>
          <p:cNvSpPr/>
          <p:nvPr/>
        </p:nvSpPr>
        <p:spPr>
          <a:xfrm>
            <a:off x="6267789" y="-203736"/>
            <a:ext cx="6048226" cy="6048226"/>
          </a:xfrm>
          <a:prstGeom prst="ellipse">
            <a:avLst/>
          </a:prstGeom>
          <a:solidFill>
            <a:srgbClr val="25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1036" name="Picture 12">
            <a:extLst>
              <a:ext uri="{FF2B5EF4-FFF2-40B4-BE49-F238E27FC236}">
                <a16:creationId xmlns:a16="http://schemas.microsoft.com/office/drawing/2014/main" id="{5A99F3C7-DC02-AD5F-D236-9F994AAEE38B}"/>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rot="5577259" flipH="1">
            <a:off x="5403724" y="175769"/>
            <a:ext cx="7710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Овал 3">
            <a:extLst>
              <a:ext uri="{FF2B5EF4-FFF2-40B4-BE49-F238E27FC236}">
                <a16:creationId xmlns:a16="http://schemas.microsoft.com/office/drawing/2014/main" id="{5AB4395A-BF5E-8C3E-071B-AE5F7A32B1BA}"/>
              </a:ext>
            </a:extLst>
          </p:cNvPr>
          <p:cNvSpPr/>
          <p:nvPr/>
        </p:nvSpPr>
        <p:spPr>
          <a:xfrm>
            <a:off x="125901" y="241418"/>
            <a:ext cx="4285035" cy="4285035"/>
          </a:xfrm>
          <a:prstGeom prst="ellipse">
            <a:avLst/>
          </a:prstGeom>
          <a:solidFill>
            <a:srgbClr val="29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1030" name="Picture 6">
            <a:extLst>
              <a:ext uri="{FF2B5EF4-FFF2-40B4-BE49-F238E27FC236}">
                <a16:creationId xmlns:a16="http://schemas.microsoft.com/office/drawing/2014/main" id="{ED24529B-F783-9BF5-FCA8-992F64DA6E0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96364">
                        <a14:foregroundMark x1="88545" y1="40675" x2="88000" y2="59858"/>
                        <a14:foregroundMark x1="96364" y1="46359" x2="95455" y2="55417"/>
                        <a14:backgroundMark x1="364" y1="17762" x2="4727" y2="72291"/>
                        <a14:backgroundMark x1="4545" y1="72291" x2="0" y2="86146"/>
                      </a14:backgroundRemoval>
                    </a14:imgEffect>
                  </a14:imgLayer>
                </a14:imgProps>
              </a:ext>
              <a:ext uri="{28A0092B-C50C-407E-A947-70E740481C1C}">
                <a14:useLocalDpi xmlns:a14="http://schemas.microsoft.com/office/drawing/2010/main"/>
              </a:ext>
            </a:extLst>
          </a:blip>
          <a:stretch>
            <a:fillRect/>
          </a:stretch>
        </p:blipFill>
        <p:spPr bwMode="auto">
          <a:xfrm rot="17493548">
            <a:off x="8200383" y="472782"/>
            <a:ext cx="2761393" cy="28208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D1751F0-A689-8D60-33D1-2482FB996FA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639" b="99604" l="870" r="95109">
                        <a14:foregroundMark x1="5000" y1="6464" x2="10435" y2="11741"/>
                        <a14:foregroundMark x1="870" y1="2902" x2="2935" y2="3826"/>
                        <a14:foregroundMark x1="88478" y1="43668" x2="95109" y2="74670"/>
                        <a14:foregroundMark x1="95109" y1="74670" x2="95326" y2="78364"/>
                        <a14:foregroundMark x1="63587" y1="94591" x2="78478" y2="94855"/>
                        <a14:foregroundMark x1="65109" y1="99604" x2="65109" y2="99604"/>
                      </a14:backgroundRemoval>
                    </a14:imgEffect>
                  </a14:imgLayer>
                </a14:imgProps>
              </a:ext>
              <a:ext uri="{28A0092B-C50C-407E-A947-70E740481C1C}">
                <a14:useLocalDpi xmlns:a14="http://schemas.microsoft.com/office/drawing/2010/main"/>
              </a:ext>
            </a:extLst>
          </a:blip>
          <a:stretch>
            <a:fillRect/>
          </a:stretch>
        </p:blipFill>
        <p:spPr bwMode="auto">
          <a:xfrm rot="713449">
            <a:off x="3548408" y="4758171"/>
            <a:ext cx="2636838" cy="2172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67BEA30-26FA-797C-BEF0-D3405435FC5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268" b="98413" l="1932" r="97955">
                        <a14:foregroundMark x1="50682" y1="40476" x2="53750" y2="59297"/>
                        <a14:foregroundMark x1="19432" y1="17460" x2="11023" y2="46145"/>
                        <a14:foregroundMark x1="11023" y1="46145" x2="10909" y2="51474"/>
                        <a14:foregroundMark x1="4773" y1="50000" x2="16136" y2="79932"/>
                        <a14:foregroundMark x1="16136" y1="79932" x2="25795" y2="89456"/>
                        <a14:foregroundMark x1="25795" y1="89456" x2="51932" y2="94104"/>
                        <a14:foregroundMark x1="51932" y1="94104" x2="52500" y2="94104"/>
                        <a14:foregroundMark x1="68636" y1="90249" x2="76023" y2="86168"/>
                        <a14:foregroundMark x1="76023" y1="86168" x2="92955" y2="58957"/>
                        <a14:foregroundMark x1="92955" y1="58957" x2="94886" y2="45578"/>
                        <a14:foregroundMark x1="94886" y1="45578" x2="93409" y2="36054"/>
                        <a14:foregroundMark x1="70568" y1="11678" x2="48977" y2="7256"/>
                        <a14:foregroundMark x1="48977" y1="7256" x2="47727" y2="7256"/>
                        <a14:foregroundMark x1="51705" y1="4649" x2="25341" y2="12245"/>
                        <a14:foregroundMark x1="25341" y1="12245" x2="7955" y2="35941"/>
                        <a14:foregroundMark x1="7955" y1="35941" x2="5000" y2="49093"/>
                        <a14:foregroundMark x1="5341" y1="66780" x2="16932" y2="86054"/>
                        <a14:foregroundMark x1="16932" y1="86054" x2="41477" y2="96145"/>
                        <a14:foregroundMark x1="50341" y1="98413" x2="60682" y2="96145"/>
                        <a14:foregroundMark x1="70795" y1="93878" x2="82045" y2="86621"/>
                        <a14:foregroundMark x1="88750" y1="79025" x2="92727" y2="66667"/>
                        <a14:foregroundMark x1="84659" y1="18594" x2="91591" y2="26531"/>
                        <a14:foregroundMark x1="96250" y1="41156" x2="98068" y2="55669"/>
                        <a14:foregroundMark x1="81477" y1="14626" x2="63750" y2="4649"/>
                        <a14:foregroundMark x1="63750" y1="4649" x2="40795" y2="2268"/>
                        <a14:foregroundMark x1="3295" y1="56122" x2="1932" y2="38889"/>
                      </a14:backgroundRemoval>
                    </a14:imgEffect>
                  </a14:imgLayer>
                </a14:imgProps>
              </a:ext>
              <a:ext uri="{28A0092B-C50C-407E-A947-70E740481C1C}">
                <a14:useLocalDpi xmlns:a14="http://schemas.microsoft.com/office/drawing/2010/main"/>
              </a:ext>
            </a:extLst>
          </a:blip>
          <a:stretch>
            <a:fillRect/>
          </a:stretch>
        </p:blipFill>
        <p:spPr bwMode="auto">
          <a:xfrm>
            <a:off x="4569943" y="4397450"/>
            <a:ext cx="2454854" cy="2460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AFA19A2-A07C-8DC1-6B99-D56D60A361F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foregroundMark x1="30444" y1="21853" x2="42444" y2="17151"/>
                        <a14:foregroundMark x1="62000" y1="36929" x2="70889" y2="61826"/>
                        <a14:foregroundMark x1="77222" y1="34025" x2="80222" y2="43845"/>
                        <a14:foregroundMark x1="80222" y1="43845" x2="80444" y2="67497"/>
                        <a14:foregroundMark x1="60000" y1="76763" x2="75333" y2="69986"/>
                        <a14:foregroundMark x1="73000" y1="74965" x2="81444" y2="68326"/>
                        <a14:foregroundMark x1="51333" y1="86307" x2="54444" y2="84786"/>
                        <a14:foregroundMark x1="15444" y1="30290" x2="17778" y2="25726"/>
                        <a14:foregroundMark x1="30000" y1="19917" x2="36333" y2="15629"/>
                      </a14:backgroundRemoval>
                    </a14:imgEffect>
                  </a14:imgLayer>
                </a14:imgProps>
              </a:ext>
              <a:ext uri="{28A0092B-C50C-407E-A947-70E740481C1C}">
                <a14:useLocalDpi xmlns:a14="http://schemas.microsoft.com/office/drawing/2010/main"/>
              </a:ext>
            </a:extLst>
          </a:blip>
          <a:stretch>
            <a:fillRect/>
          </a:stretch>
        </p:blipFill>
        <p:spPr bwMode="auto">
          <a:xfrm rot="2636819">
            <a:off x="4789145" y="1592932"/>
            <a:ext cx="2016449" cy="1619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a:extLst>
              <a:ext uri="{FF2B5EF4-FFF2-40B4-BE49-F238E27FC236}">
                <a16:creationId xmlns:a16="http://schemas.microsoft.com/office/drawing/2014/main" id="{A3A7910F-7B8D-83A6-9683-89E37F4D7B0B}"/>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foregroundMark x1="30444" y1="21853" x2="42444" y2="17151"/>
                        <a14:foregroundMark x1="62000" y1="36929" x2="70889" y2="61826"/>
                        <a14:foregroundMark x1="77222" y1="34025" x2="80222" y2="43845"/>
                        <a14:foregroundMark x1="80222" y1="43845" x2="80444" y2="67497"/>
                        <a14:foregroundMark x1="60000" y1="76763" x2="75333" y2="69986"/>
                        <a14:foregroundMark x1="73000" y1="74965" x2="81444" y2="68326"/>
                        <a14:foregroundMark x1="51333" y1="86307" x2="54444" y2="84786"/>
                        <a14:foregroundMark x1="15444" y1="30290" x2="17778" y2="25726"/>
                        <a14:foregroundMark x1="30000" y1="19917" x2="36333" y2="15629"/>
                      </a14:backgroundRemoval>
                    </a14:imgEffect>
                  </a14:imgLayer>
                </a14:imgProps>
              </a:ext>
              <a:ext uri="{28A0092B-C50C-407E-A947-70E740481C1C}">
                <a14:useLocalDpi xmlns:a14="http://schemas.microsoft.com/office/drawing/2010/main"/>
              </a:ext>
            </a:extLst>
          </a:blip>
          <a:stretch>
            <a:fillRect/>
          </a:stretch>
        </p:blipFill>
        <p:spPr bwMode="auto">
          <a:xfrm rot="19965756">
            <a:off x="5325356" y="5704796"/>
            <a:ext cx="1011791" cy="8127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a:extLst>
              <a:ext uri="{FF2B5EF4-FFF2-40B4-BE49-F238E27FC236}">
                <a16:creationId xmlns:a16="http://schemas.microsoft.com/office/drawing/2014/main" id="{9C75920E-29E1-D10B-326A-8A80AB530E06}"/>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foregroundMark x1="30444" y1="21853" x2="42444" y2="17151"/>
                        <a14:foregroundMark x1="62000" y1="36929" x2="70889" y2="61826"/>
                        <a14:foregroundMark x1="77222" y1="34025" x2="80222" y2="43845"/>
                        <a14:foregroundMark x1="80222" y1="43845" x2="80444" y2="67497"/>
                        <a14:foregroundMark x1="60000" y1="76763" x2="75333" y2="69986"/>
                        <a14:foregroundMark x1="73000" y1="74965" x2="81444" y2="68326"/>
                        <a14:foregroundMark x1="51333" y1="86307" x2="54444" y2="84786"/>
                        <a14:foregroundMark x1="15444" y1="30290" x2="17778" y2="25726"/>
                        <a14:foregroundMark x1="30000" y1="19917" x2="36333" y2="15629"/>
                      </a14:backgroundRemoval>
                    </a14:imgEffect>
                  </a14:imgLayer>
                </a14:imgProps>
              </a:ext>
              <a:ext uri="{28A0092B-C50C-407E-A947-70E740481C1C}">
                <a14:useLocalDpi xmlns:a14="http://schemas.microsoft.com/office/drawing/2010/main"/>
              </a:ext>
            </a:extLst>
          </a:blip>
          <a:stretch>
            <a:fillRect/>
          </a:stretch>
        </p:blipFill>
        <p:spPr bwMode="auto">
          <a:xfrm rot="10257328">
            <a:off x="9513692" y="5210070"/>
            <a:ext cx="1080129" cy="8676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25B0749-13C1-174A-AE2A-9DF2A76961A4}"/>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4253" b="100000" l="1608" r="100000">
                        <a14:foregroundMark x1="45016" y1="27320" x2="54823" y2="80928"/>
                        <a14:foregroundMark x1="16238" y1="29124" x2="27492" y2="87758"/>
                        <a14:foregroundMark x1="27010" y1="17655" x2="47106" y2="18041"/>
                        <a14:foregroundMark x1="47106" y1="18041" x2="76045" y2="43814"/>
                        <a14:foregroundMark x1="76045" y1="43814" x2="80547" y2="99871"/>
                        <a14:foregroundMark x1="83119" y1="27320" x2="88103" y2="89948"/>
                        <a14:foregroundMark x1="87942" y1="89948" x2="81672" y2="99871"/>
                        <a14:foregroundMark x1="29260" y1="90979" x2="66559" y2="92010"/>
                        <a14:foregroundMark x1="13023" y1="79510" x2="11576" y2="99871"/>
                        <a14:foregroundMark x1="54823" y1="32345" x2="28778" y2="56830"/>
                        <a14:foregroundMark x1="22508" y1="6830" x2="61093" y2="6057"/>
                        <a14:foregroundMark x1="19132" y1="5670" x2="33280" y2="6701"/>
                        <a14:foregroundMark x1="33280" y1="6701" x2="70740" y2="4897"/>
                        <a14:foregroundMark x1="70740" y1="4897" x2="78457" y2="5670"/>
                        <a14:foregroundMark x1="13987" y1="6959" x2="19614" y2="6830"/>
                        <a14:foregroundMark x1="5305" y1="25129" x2="4984" y2="28479"/>
                        <a14:foregroundMark x1="8360" y1="76031" x2="8360" y2="82216"/>
                        <a14:foregroundMark x1="19132" y1="4768" x2="33762" y2="4253"/>
                        <a14:foregroundMark x1="33762" y1="4253" x2="73955" y2="4897"/>
                        <a14:foregroundMark x1="73955" y1="4897" x2="76045" y2="4768"/>
                        <a14:foregroundMark x1="51608" y1="4381" x2="67685" y2="4253"/>
                        <a14:foregroundMark x1="67685" y1="4253" x2="75563" y2="4510"/>
                        <a14:foregroundMark x1="51768" y1="4253" x2="58360" y2="4253"/>
                        <a14:foregroundMark x1="14309" y1="5412" x2="28778" y2="5541"/>
                        <a14:backgroundMark x1="33601" y1="1675" x2="61415" y2="773"/>
                      </a14:backgroundRemoval>
                    </a14:imgEffect>
                  </a14:imgLayer>
                </a14:imgProps>
              </a:ext>
              <a:ext uri="{28A0092B-C50C-407E-A947-70E740481C1C}">
                <a14:useLocalDpi xmlns:a14="http://schemas.microsoft.com/office/drawing/2010/main"/>
              </a:ext>
            </a:extLst>
          </a:blip>
          <a:stretch>
            <a:fillRect/>
          </a:stretch>
        </p:blipFill>
        <p:spPr bwMode="auto">
          <a:xfrm>
            <a:off x="5486400" y="1080824"/>
            <a:ext cx="4738255" cy="59099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C414E2-4252-869C-4BCD-B3F7BF480ED0}"/>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9911" b="91431" l="2250" r="96563">
                        <a14:foregroundMark x1="6813" y1="31148" x2="14813" y2="53651"/>
                        <a14:foregroundMark x1="13000" y1="66319" x2="28750" y2="83308"/>
                        <a14:foregroundMark x1="91438" y1="59613" x2="85188" y2="76900"/>
                        <a14:foregroundMark x1="86625" y1="69970" x2="81188" y2="76751"/>
                        <a14:foregroundMark x1="81188" y1="76751" x2="66688" y2="86662"/>
                        <a14:foregroundMark x1="66688" y1="86662" x2="34000" y2="91431"/>
                        <a14:foregroundMark x1="34000" y1="91431" x2="33188" y2="90238"/>
                        <a14:foregroundMark x1="3063" y1="47541" x2="2250" y2="28987"/>
                        <a14:foregroundMark x1="96563" y1="47765" x2="96000" y2="52832"/>
                        <a14:backgroundMark x1="54313" y1="15797" x2="98063" y2="24367"/>
                        <a14:backgroundMark x1="49875" y1="23845" x2="82563" y2="30104"/>
                      </a14:backgroundRemoval>
                    </a14:imgEffect>
                  </a14:imgLayer>
                </a14:imgProps>
              </a:ext>
              <a:ext uri="{28A0092B-C50C-407E-A947-70E740481C1C}">
                <a14:useLocalDpi xmlns:a14="http://schemas.microsoft.com/office/drawing/2010/main"/>
              </a:ext>
            </a:extLst>
          </a:blip>
          <a:stretch>
            <a:fillRect/>
          </a:stretch>
        </p:blipFill>
        <p:spPr bwMode="auto">
          <a:xfrm rot="18691168">
            <a:off x="9365883" y="5491689"/>
            <a:ext cx="1477287" cy="12389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6D9111-2EA0-9A95-6CCE-524B80B21DEC}"/>
              </a:ext>
            </a:extLst>
          </p:cNvPr>
          <p:cNvSpPr txBox="1"/>
          <p:nvPr/>
        </p:nvSpPr>
        <p:spPr>
          <a:xfrm>
            <a:off x="941027" y="2983707"/>
            <a:ext cx="2704587" cy="1446550"/>
          </a:xfrm>
          <a:prstGeom prst="rect">
            <a:avLst/>
          </a:prstGeom>
          <a:noFill/>
        </p:spPr>
        <p:txBody>
          <a:bodyPr wrap="none" rtlCol="0">
            <a:spAutoFit/>
          </a:bodyPr>
          <a:lstStyle/>
          <a:p>
            <a:r>
              <a:rPr lang="en-US" sz="8800" dirty="0">
                <a:solidFill>
                  <a:schemeClr val="bg1"/>
                </a:solidFill>
                <a:latin typeface="TT Norms Bold" panose="02000803040000020004" pitchFamily="2" charset="-52"/>
              </a:rPr>
              <a:t>PEPSI</a:t>
            </a:r>
            <a:endParaRPr lang="ru-KZ" sz="6000" dirty="0">
              <a:solidFill>
                <a:schemeClr val="bg1"/>
              </a:solidFill>
              <a:latin typeface="TT Norms Bold" panose="02000803040000020004" pitchFamily="2" charset="-52"/>
            </a:endParaRPr>
          </a:p>
        </p:txBody>
      </p:sp>
      <p:pic>
        <p:nvPicPr>
          <p:cNvPr id="8" name="Picture 8">
            <a:extLst>
              <a:ext uri="{FF2B5EF4-FFF2-40B4-BE49-F238E27FC236}">
                <a16:creationId xmlns:a16="http://schemas.microsoft.com/office/drawing/2014/main" id="{02D1CFAE-E517-54AE-FC90-CBEC28D1A52D}"/>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2268" b="98413" l="1932" r="97955">
                        <a14:foregroundMark x1="50682" y1="40476" x2="53750" y2="59297"/>
                        <a14:foregroundMark x1="19432" y1="17460" x2="11023" y2="46145"/>
                        <a14:foregroundMark x1="11023" y1="46145" x2="10909" y2="51474"/>
                        <a14:foregroundMark x1="4773" y1="50000" x2="16136" y2="79932"/>
                        <a14:foregroundMark x1="16136" y1="79932" x2="25795" y2="89456"/>
                        <a14:foregroundMark x1="25795" y1="89456" x2="51932" y2="94104"/>
                        <a14:foregroundMark x1="51932" y1="94104" x2="52500" y2="94104"/>
                        <a14:foregroundMark x1="68636" y1="90249" x2="76023" y2="86168"/>
                        <a14:foregroundMark x1="76023" y1="86168" x2="92955" y2="58957"/>
                        <a14:foregroundMark x1="92955" y1="58957" x2="94886" y2="45578"/>
                        <a14:foregroundMark x1="94886" y1="45578" x2="93409" y2="36054"/>
                        <a14:foregroundMark x1="70568" y1="11678" x2="48977" y2="7256"/>
                        <a14:foregroundMark x1="48977" y1="7256" x2="47727" y2="7256"/>
                        <a14:foregroundMark x1="51705" y1="4649" x2="25341" y2="12245"/>
                        <a14:foregroundMark x1="25341" y1="12245" x2="7955" y2="35941"/>
                        <a14:foregroundMark x1="7955" y1="35941" x2="5000" y2="49093"/>
                        <a14:foregroundMark x1="5341" y1="66780" x2="16932" y2="86054"/>
                        <a14:foregroundMark x1="16932" y1="86054" x2="41477" y2="96145"/>
                        <a14:foregroundMark x1="50341" y1="98413" x2="60682" y2="96145"/>
                        <a14:foregroundMark x1="70795" y1="93878" x2="82045" y2="86621"/>
                        <a14:foregroundMark x1="88750" y1="79025" x2="92727" y2="66667"/>
                        <a14:foregroundMark x1="84659" y1="18594" x2="91591" y2="26531"/>
                        <a14:foregroundMark x1="96250" y1="41156" x2="98068" y2="55669"/>
                        <a14:foregroundMark x1="81477" y1="14626" x2="63750" y2="4649"/>
                        <a14:foregroundMark x1="63750" y1="4649" x2="40795" y2="2268"/>
                        <a14:foregroundMark x1="3295" y1="56122" x2="1932" y2="38889"/>
                      </a14:backgroundRemoval>
                    </a14:imgEffect>
                    <a14:imgEffect>
                      <a14:sharpenSoften amount="-100000"/>
                    </a14:imgEffect>
                  </a14:imgLayer>
                </a14:imgProps>
              </a:ext>
              <a:ext uri="{28A0092B-C50C-407E-A947-70E740481C1C}">
                <a14:useLocalDpi xmlns:a14="http://schemas.microsoft.com/office/drawing/2010/main"/>
              </a:ext>
            </a:extLst>
          </a:blip>
          <a:stretch>
            <a:fillRect/>
          </a:stretch>
        </p:blipFill>
        <p:spPr bwMode="auto">
          <a:xfrm>
            <a:off x="4349147" y="3136975"/>
            <a:ext cx="1759635" cy="17637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608E9B0-6FAE-88B0-BFA7-C16E1FFD5410}"/>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9911" b="91431" l="2250" r="96563">
                        <a14:foregroundMark x1="6813" y1="31148" x2="14813" y2="53651"/>
                        <a14:foregroundMark x1="13000" y1="66319" x2="28750" y2="83308"/>
                        <a14:foregroundMark x1="91438" y1="59613" x2="85188" y2="76900"/>
                        <a14:foregroundMark x1="86625" y1="69970" x2="81188" y2="76751"/>
                        <a14:foregroundMark x1="81188" y1="76751" x2="66688" y2="86662"/>
                        <a14:foregroundMark x1="66688" y1="86662" x2="34000" y2="91431"/>
                        <a14:foregroundMark x1="34000" y1="91431" x2="33188" y2="90238"/>
                        <a14:foregroundMark x1="3063" y1="47541" x2="2250" y2="28987"/>
                        <a14:foregroundMark x1="96563" y1="47765" x2="96000" y2="52832"/>
                        <a14:backgroundMark x1="54313" y1="15797" x2="98063" y2="24367"/>
                        <a14:backgroundMark x1="49875" y1="23845" x2="82563" y2="30104"/>
                      </a14:backgroundRemoval>
                    </a14:imgEffect>
                    <a14:imgEffect>
                      <a14:sharpenSoften amount="-100000"/>
                    </a14:imgEffect>
                  </a14:imgLayer>
                </a14:imgProps>
              </a:ext>
              <a:ext uri="{28A0092B-C50C-407E-A947-70E740481C1C}">
                <a14:useLocalDpi xmlns:a14="http://schemas.microsoft.com/office/drawing/2010/main"/>
              </a:ext>
            </a:extLst>
          </a:blip>
          <a:stretch>
            <a:fillRect/>
          </a:stretch>
        </p:blipFill>
        <p:spPr bwMode="auto">
          <a:xfrm rot="18691168">
            <a:off x="3488862" y="1079489"/>
            <a:ext cx="781389" cy="6553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1247512-1676-876D-AEF9-923ECEE26FDB}"/>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2639" b="99604" l="870" r="95109">
                        <a14:foregroundMark x1="5000" y1="6464" x2="10435" y2="11741"/>
                        <a14:foregroundMark x1="870" y1="2902" x2="2935" y2="3826"/>
                        <a14:foregroundMark x1="88478" y1="43668" x2="95109" y2="74670"/>
                        <a14:foregroundMark x1="95109" y1="74670" x2="95326" y2="78364"/>
                        <a14:foregroundMark x1="63587" y1="94591" x2="78478" y2="94855"/>
                        <a14:foregroundMark x1="65109" y1="99604" x2="65109" y2="99604"/>
                      </a14:backgroundRemoval>
                    </a14:imgEffect>
                    <a14:imgEffect>
                      <a14:sharpenSoften amount="-64000"/>
                    </a14:imgEffect>
                  </a14:imgLayer>
                </a14:imgProps>
              </a:ext>
              <a:ext uri="{28A0092B-C50C-407E-A947-70E740481C1C}">
                <a14:useLocalDpi xmlns:a14="http://schemas.microsoft.com/office/drawing/2010/main"/>
              </a:ext>
            </a:extLst>
          </a:blip>
          <a:stretch>
            <a:fillRect/>
          </a:stretch>
        </p:blipFill>
        <p:spPr bwMode="auto">
          <a:xfrm rot="5100678">
            <a:off x="1874684" y="4647148"/>
            <a:ext cx="528950" cy="4358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FB2DEA29-6514-13FA-E917-D2FFC5C7394F}"/>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2639" b="99604" l="870" r="95109">
                        <a14:foregroundMark x1="5000" y1="6464" x2="10435" y2="11741"/>
                        <a14:foregroundMark x1="870" y1="2902" x2="2935" y2="3826"/>
                        <a14:foregroundMark x1="88478" y1="43668" x2="95109" y2="74670"/>
                        <a14:foregroundMark x1="95109" y1="74670" x2="95326" y2="78364"/>
                        <a14:foregroundMark x1="63587" y1="94591" x2="78478" y2="94855"/>
                        <a14:foregroundMark x1="65109" y1="99604" x2="65109" y2="99604"/>
                      </a14:backgroundRemoval>
                    </a14:imgEffect>
                    <a14:imgEffect>
                      <a14:sharpenSoften amount="-26000"/>
                    </a14:imgEffect>
                  </a14:imgLayer>
                </a14:imgProps>
              </a:ext>
              <a:ext uri="{28A0092B-C50C-407E-A947-70E740481C1C}">
                <a14:useLocalDpi xmlns:a14="http://schemas.microsoft.com/office/drawing/2010/main"/>
              </a:ext>
            </a:extLst>
          </a:blip>
          <a:stretch>
            <a:fillRect/>
          </a:stretch>
        </p:blipFill>
        <p:spPr bwMode="auto">
          <a:xfrm rot="1804621">
            <a:off x="877302" y="1739530"/>
            <a:ext cx="507707" cy="4183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A2BEE9F7-E0FA-7143-5DA6-2C2B51BD7C32}"/>
              </a:ext>
            </a:extLst>
          </p:cNvPr>
          <p:cNvPicPr>
            <a:picLocks noChangeAspect="1" noChangeArrowheads="1"/>
          </p:cNvPicPr>
          <p:nvPr/>
        </p:nvPicPr>
        <p:blipFill>
          <a:blip r:embed="rId28">
            <a:extLst>
              <a:ext uri="{BEBA8EAE-BF5A-486C-A8C5-ECC9F3942E4B}">
                <a14:imgProps xmlns:a14="http://schemas.microsoft.com/office/drawing/2010/main">
                  <a14:imgLayer r:embed="rId29">
                    <a14:imgEffect>
                      <a14:backgroundRemoval t="2639" b="99604" l="870" r="95109">
                        <a14:foregroundMark x1="5000" y1="6464" x2="10435" y2="11741"/>
                        <a14:foregroundMark x1="870" y1="2902" x2="2935" y2="3826"/>
                        <a14:foregroundMark x1="88478" y1="43668" x2="95109" y2="74670"/>
                        <a14:foregroundMark x1="95109" y1="74670" x2="95326" y2="78364"/>
                        <a14:foregroundMark x1="63587" y1="94591" x2="78478" y2="94855"/>
                        <a14:foregroundMark x1="65109" y1="99604" x2="65109" y2="99604"/>
                      </a14:backgroundRemoval>
                    </a14:imgEffect>
                    <a14:imgEffect>
                      <a14:sharpenSoften amount="-49000"/>
                    </a14:imgEffect>
                  </a14:imgLayer>
                </a14:imgProps>
              </a:ext>
              <a:ext uri="{28A0092B-C50C-407E-A947-70E740481C1C}">
                <a14:useLocalDpi xmlns:a14="http://schemas.microsoft.com/office/drawing/2010/main"/>
              </a:ext>
            </a:extLst>
          </a:blip>
          <a:stretch>
            <a:fillRect/>
          </a:stretch>
        </p:blipFill>
        <p:spPr bwMode="auto">
          <a:xfrm rot="7093900">
            <a:off x="4222841" y="1748111"/>
            <a:ext cx="360450" cy="296994"/>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6">
            <a:extLst>
              <a:ext uri="{FF2B5EF4-FFF2-40B4-BE49-F238E27FC236}">
                <a16:creationId xmlns:a16="http://schemas.microsoft.com/office/drawing/2014/main" id="{E90C71C0-7F31-48FD-A758-3178F25198A7}"/>
              </a:ext>
            </a:extLst>
          </p:cNvPr>
          <p:cNvSpPr txBox="1"/>
          <p:nvPr/>
        </p:nvSpPr>
        <p:spPr>
          <a:xfrm>
            <a:off x="942520" y="4599411"/>
            <a:ext cx="2815514" cy="830997"/>
          </a:xfrm>
          <a:prstGeom prst="rect">
            <a:avLst/>
          </a:prstGeom>
          <a:solidFill>
            <a:schemeClr val="bg1"/>
          </a:solidFill>
        </p:spPr>
        <p:txBody>
          <a:bodyPr wrap="none" rtlCol="0">
            <a:spAutoFit/>
          </a:bodyPr>
          <a:lstStyle/>
          <a:p>
            <a:r>
              <a:rPr lang="es-MX" sz="2400" b="1" dirty="0">
                <a:solidFill>
                  <a:srgbClr val="294983"/>
                </a:solidFill>
                <a:latin typeface="TT Norms Bold" panose="02000803040000020004" pitchFamily="2" charset="-52"/>
              </a:rPr>
              <a:t>Bebida carbonatada </a:t>
            </a:r>
          </a:p>
          <a:p>
            <a:r>
              <a:rPr lang="es-MX" sz="2400" b="1" dirty="0">
                <a:solidFill>
                  <a:srgbClr val="294983"/>
                </a:solidFill>
                <a:latin typeface="TT Norms Bold" panose="02000803040000020004" pitchFamily="2" charset="-52"/>
              </a:rPr>
              <a:t>de jamaica natural</a:t>
            </a:r>
            <a:endParaRPr lang="ru-KZ" sz="2400" b="1">
              <a:solidFill>
                <a:srgbClr val="294983"/>
              </a:solidFill>
              <a:latin typeface="TT Norms Bold" panose="02000803040000020004" pitchFamily="2" charset="-52"/>
            </a:endParaRPr>
          </a:p>
        </p:txBody>
      </p:sp>
      <p:sp>
        <p:nvSpPr>
          <p:cNvPr id="50" name="Gráfico 2">
            <a:extLst>
              <a:ext uri="{FF2B5EF4-FFF2-40B4-BE49-F238E27FC236}">
                <a16:creationId xmlns:a16="http://schemas.microsoft.com/office/drawing/2014/main" id="{AB1BF9C8-0A48-4C62-9E60-5D60F8093981}"/>
              </a:ext>
            </a:extLst>
          </p:cNvPr>
          <p:cNvSpPr/>
          <p:nvPr/>
        </p:nvSpPr>
        <p:spPr>
          <a:xfrm>
            <a:off x="1936916" y="1699278"/>
            <a:ext cx="750550" cy="1115275"/>
          </a:xfrm>
          <a:custGeom>
            <a:avLst/>
            <a:gdLst>
              <a:gd name="connsiteX0" fmla="*/ 366936 w 1416076"/>
              <a:gd name="connsiteY0" fmla="*/ 0 h 2104209"/>
              <a:gd name="connsiteX1" fmla="*/ 543047 w 1416076"/>
              <a:gd name="connsiteY1" fmla="*/ 296286 h 2104209"/>
              <a:gd name="connsiteX2" fmla="*/ 605354 w 1416076"/>
              <a:gd name="connsiteY2" fmla="*/ 332495 h 2104209"/>
              <a:gd name="connsiteX3" fmla="*/ 1383736 w 1416076"/>
              <a:gd name="connsiteY3" fmla="*/ 331673 h 2104209"/>
              <a:gd name="connsiteX4" fmla="*/ 1416041 w 1416076"/>
              <a:gd name="connsiteY4" fmla="*/ 364675 h 2104209"/>
              <a:gd name="connsiteX5" fmla="*/ 1416041 w 1416076"/>
              <a:gd name="connsiteY5" fmla="*/ 602888 h 2104209"/>
              <a:gd name="connsiteX6" fmla="*/ 1384640 w 1416076"/>
              <a:gd name="connsiteY6" fmla="*/ 633548 h 2104209"/>
              <a:gd name="connsiteX7" fmla="*/ 1323032 w 1416076"/>
              <a:gd name="connsiteY7" fmla="*/ 633466 h 2104209"/>
              <a:gd name="connsiteX8" fmla="*/ 1304538 w 1416076"/>
              <a:gd name="connsiteY8" fmla="*/ 649577 h 2104209"/>
              <a:gd name="connsiteX9" fmla="*/ 1284974 w 1416076"/>
              <a:gd name="connsiteY9" fmla="*/ 818372 h 2104209"/>
              <a:gd name="connsiteX10" fmla="*/ 1257068 w 1416076"/>
              <a:gd name="connsiteY10" fmla="*/ 1060448 h 2104209"/>
              <a:gd name="connsiteX11" fmla="*/ 1231463 w 1416076"/>
              <a:gd name="connsiteY11" fmla="*/ 1292455 h 2104209"/>
              <a:gd name="connsiteX12" fmla="*/ 1203638 w 1416076"/>
              <a:gd name="connsiteY12" fmla="*/ 1536544 h 2104209"/>
              <a:gd name="connsiteX13" fmla="*/ 1177869 w 1416076"/>
              <a:gd name="connsiteY13" fmla="*/ 1772619 h 2104209"/>
              <a:gd name="connsiteX14" fmla="*/ 1146510 w 1416076"/>
              <a:gd name="connsiteY14" fmla="*/ 2041081 h 2104209"/>
              <a:gd name="connsiteX15" fmla="*/ 1139688 w 1416076"/>
              <a:gd name="connsiteY15" fmla="*/ 2104210 h 2104209"/>
              <a:gd name="connsiteX16" fmla="*/ 436805 w 1416076"/>
              <a:gd name="connsiteY16" fmla="*/ 2104210 h 2104209"/>
              <a:gd name="connsiteX17" fmla="*/ 390691 w 1416076"/>
              <a:gd name="connsiteY17" fmla="*/ 1699257 h 2104209"/>
              <a:gd name="connsiteX18" fmla="*/ 345729 w 1416076"/>
              <a:gd name="connsiteY18" fmla="*/ 1302483 h 2104209"/>
              <a:gd name="connsiteX19" fmla="*/ 307670 w 1416076"/>
              <a:gd name="connsiteY19" fmla="*/ 958480 h 2104209"/>
              <a:gd name="connsiteX20" fmla="*/ 272654 w 1416076"/>
              <a:gd name="connsiteY20" fmla="*/ 653358 h 2104209"/>
              <a:gd name="connsiteX21" fmla="*/ 249063 w 1416076"/>
              <a:gd name="connsiteY21" fmla="*/ 633301 h 2104209"/>
              <a:gd name="connsiteX22" fmla="*/ 179235 w 1416076"/>
              <a:gd name="connsiteY22" fmla="*/ 633589 h 2104209"/>
              <a:gd name="connsiteX23" fmla="*/ 160658 w 1416076"/>
              <a:gd name="connsiteY23" fmla="*/ 615464 h 2104209"/>
              <a:gd name="connsiteX24" fmla="*/ 160576 w 1416076"/>
              <a:gd name="connsiteY24" fmla="*/ 350496 h 2104209"/>
              <a:gd name="connsiteX25" fmla="*/ 184619 w 1416076"/>
              <a:gd name="connsiteY25" fmla="*/ 331508 h 2104209"/>
              <a:gd name="connsiteX26" fmla="*/ 463972 w 1416076"/>
              <a:gd name="connsiteY26" fmla="*/ 331590 h 2104209"/>
              <a:gd name="connsiteX27" fmla="*/ 488220 w 1416076"/>
              <a:gd name="connsiteY27" fmla="*/ 331590 h 2104209"/>
              <a:gd name="connsiteX28" fmla="*/ 467465 w 1416076"/>
              <a:gd name="connsiteY28" fmla="*/ 291477 h 2104209"/>
              <a:gd name="connsiteX29" fmla="*/ 342769 w 1416076"/>
              <a:gd name="connsiteY29" fmla="*/ 81500 h 2104209"/>
              <a:gd name="connsiteX30" fmla="*/ 308534 w 1416076"/>
              <a:gd name="connsiteY30" fmla="*/ 61896 h 2104209"/>
              <a:gd name="connsiteX31" fmla="*/ 27167 w 1416076"/>
              <a:gd name="connsiteY31" fmla="*/ 62471 h 2104209"/>
              <a:gd name="connsiteX32" fmla="*/ 0 w 1416076"/>
              <a:gd name="connsiteY32" fmla="*/ 34852 h 2104209"/>
              <a:gd name="connsiteX33" fmla="*/ 1151 w 1416076"/>
              <a:gd name="connsiteY33" fmla="*/ 0 h 2104209"/>
              <a:gd name="connsiteX34" fmla="*/ 366936 w 1416076"/>
              <a:gd name="connsiteY34" fmla="*/ 0 h 2104209"/>
              <a:gd name="connsiteX35" fmla="*/ 349058 w 1416076"/>
              <a:gd name="connsiteY35" fmla="*/ 1079066 h 2104209"/>
              <a:gd name="connsiteX36" fmla="*/ 356825 w 1416076"/>
              <a:gd name="connsiteY36" fmla="*/ 1158799 h 2104209"/>
              <a:gd name="connsiteX37" fmla="*/ 384691 w 1416076"/>
              <a:gd name="connsiteY37" fmla="*/ 1402889 h 2104209"/>
              <a:gd name="connsiteX38" fmla="*/ 415557 w 1416076"/>
              <a:gd name="connsiteY38" fmla="*/ 1467662 h 2104209"/>
              <a:gd name="connsiteX39" fmla="*/ 588585 w 1416076"/>
              <a:gd name="connsiteY39" fmla="*/ 1618825 h 2104209"/>
              <a:gd name="connsiteX40" fmla="*/ 804727 w 1416076"/>
              <a:gd name="connsiteY40" fmla="*/ 1807924 h 2104209"/>
              <a:gd name="connsiteX41" fmla="*/ 1006279 w 1416076"/>
              <a:gd name="connsiteY41" fmla="*/ 1969691 h 2104209"/>
              <a:gd name="connsiteX42" fmla="*/ 1116426 w 1416076"/>
              <a:gd name="connsiteY42" fmla="*/ 2055343 h 2104209"/>
              <a:gd name="connsiteX43" fmla="*/ 1121645 w 1416076"/>
              <a:gd name="connsiteY43" fmla="*/ 2018846 h 2104209"/>
              <a:gd name="connsiteX44" fmla="*/ 1144496 w 1416076"/>
              <a:gd name="connsiteY44" fmla="*/ 1823624 h 2104209"/>
              <a:gd name="connsiteX45" fmla="*/ 1127029 w 1416076"/>
              <a:gd name="connsiteY45" fmla="*/ 1775538 h 2104209"/>
              <a:gd name="connsiteX46" fmla="*/ 932752 w 1416076"/>
              <a:gd name="connsiteY46" fmla="*/ 1601892 h 2104209"/>
              <a:gd name="connsiteX47" fmla="*/ 723720 w 1416076"/>
              <a:gd name="connsiteY47" fmla="*/ 1413945 h 2104209"/>
              <a:gd name="connsiteX48" fmla="*/ 456081 w 1416076"/>
              <a:gd name="connsiteY48" fmla="*/ 1174622 h 2104209"/>
              <a:gd name="connsiteX49" fmla="*/ 348934 w 1416076"/>
              <a:gd name="connsiteY49" fmla="*/ 1079066 h 21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16076" h="2104209">
                <a:moveTo>
                  <a:pt x="366936" y="0"/>
                </a:moveTo>
                <a:cubicBezTo>
                  <a:pt x="425831" y="98639"/>
                  <a:pt x="485590" y="196784"/>
                  <a:pt x="543047" y="296286"/>
                </a:cubicBezTo>
                <a:cubicBezTo>
                  <a:pt x="558048" y="322302"/>
                  <a:pt x="574283" y="332659"/>
                  <a:pt x="605354" y="332495"/>
                </a:cubicBezTo>
                <a:cubicBezTo>
                  <a:pt x="864815" y="331056"/>
                  <a:pt x="1124275" y="331673"/>
                  <a:pt x="1383736" y="331673"/>
                </a:cubicBezTo>
                <a:cubicBezTo>
                  <a:pt x="1405272" y="331673"/>
                  <a:pt x="1416041" y="342674"/>
                  <a:pt x="1416041" y="364675"/>
                </a:cubicBezTo>
                <a:cubicBezTo>
                  <a:pt x="1416041" y="444080"/>
                  <a:pt x="1416123" y="523484"/>
                  <a:pt x="1416041" y="602888"/>
                </a:cubicBezTo>
                <a:cubicBezTo>
                  <a:pt x="1416041" y="632932"/>
                  <a:pt x="1415342" y="633466"/>
                  <a:pt x="1384640" y="633548"/>
                </a:cubicBezTo>
                <a:cubicBezTo>
                  <a:pt x="1364091" y="633630"/>
                  <a:pt x="1343541" y="633959"/>
                  <a:pt x="1323032" y="633466"/>
                </a:cubicBezTo>
                <a:cubicBezTo>
                  <a:pt x="1311319" y="633178"/>
                  <a:pt x="1305894" y="637329"/>
                  <a:pt x="1304538" y="649577"/>
                </a:cubicBezTo>
                <a:cubicBezTo>
                  <a:pt x="1298414" y="705883"/>
                  <a:pt x="1291509" y="762107"/>
                  <a:pt x="1284974" y="818372"/>
                </a:cubicBezTo>
                <a:cubicBezTo>
                  <a:pt x="1275604" y="899051"/>
                  <a:pt x="1266151" y="979729"/>
                  <a:pt x="1257068" y="1060448"/>
                </a:cubicBezTo>
                <a:cubicBezTo>
                  <a:pt x="1248355" y="1137756"/>
                  <a:pt x="1240135" y="1215147"/>
                  <a:pt x="1231463" y="1292455"/>
                </a:cubicBezTo>
                <a:cubicBezTo>
                  <a:pt x="1222339" y="1373831"/>
                  <a:pt x="1212722" y="1455167"/>
                  <a:pt x="1203638" y="1536544"/>
                </a:cubicBezTo>
                <a:cubicBezTo>
                  <a:pt x="1194843" y="1615209"/>
                  <a:pt x="1186788" y="1693996"/>
                  <a:pt x="1177869" y="1772619"/>
                </a:cubicBezTo>
                <a:cubicBezTo>
                  <a:pt x="1167718" y="1862134"/>
                  <a:pt x="1156908" y="1951608"/>
                  <a:pt x="1146510" y="2041081"/>
                </a:cubicBezTo>
                <a:cubicBezTo>
                  <a:pt x="1144044" y="2062083"/>
                  <a:pt x="1141948" y="2083167"/>
                  <a:pt x="1139688" y="2104210"/>
                </a:cubicBezTo>
                <a:lnTo>
                  <a:pt x="436805" y="2104210"/>
                </a:lnTo>
                <a:cubicBezTo>
                  <a:pt x="421434" y="1969239"/>
                  <a:pt x="406063" y="1834269"/>
                  <a:pt x="390691" y="1699257"/>
                </a:cubicBezTo>
                <a:cubicBezTo>
                  <a:pt x="375649" y="1566999"/>
                  <a:pt x="360565" y="1434741"/>
                  <a:pt x="345729" y="1302483"/>
                </a:cubicBezTo>
                <a:cubicBezTo>
                  <a:pt x="332864" y="1187856"/>
                  <a:pt x="320617" y="1073148"/>
                  <a:pt x="307670" y="958480"/>
                </a:cubicBezTo>
                <a:cubicBezTo>
                  <a:pt x="296204" y="856759"/>
                  <a:pt x="283792" y="755120"/>
                  <a:pt x="272654" y="653358"/>
                </a:cubicBezTo>
                <a:cubicBezTo>
                  <a:pt x="270887" y="637206"/>
                  <a:pt x="264105" y="632726"/>
                  <a:pt x="249063" y="633301"/>
                </a:cubicBezTo>
                <a:cubicBezTo>
                  <a:pt x="225800" y="634206"/>
                  <a:pt x="202497" y="633178"/>
                  <a:pt x="179235" y="633589"/>
                </a:cubicBezTo>
                <a:cubicBezTo>
                  <a:pt x="166329" y="633795"/>
                  <a:pt x="160617" y="628698"/>
                  <a:pt x="160658" y="615464"/>
                </a:cubicBezTo>
                <a:cubicBezTo>
                  <a:pt x="160904" y="527142"/>
                  <a:pt x="161028" y="438819"/>
                  <a:pt x="160576" y="350496"/>
                </a:cubicBezTo>
                <a:cubicBezTo>
                  <a:pt x="160493" y="332207"/>
                  <a:pt x="171056" y="331508"/>
                  <a:pt x="184619" y="331508"/>
                </a:cubicBezTo>
                <a:cubicBezTo>
                  <a:pt x="277750" y="331714"/>
                  <a:pt x="370840" y="331632"/>
                  <a:pt x="463972" y="331590"/>
                </a:cubicBezTo>
                <a:cubicBezTo>
                  <a:pt x="471452" y="331590"/>
                  <a:pt x="478932" y="331590"/>
                  <a:pt x="488220" y="331590"/>
                </a:cubicBezTo>
                <a:cubicBezTo>
                  <a:pt x="484398" y="315397"/>
                  <a:pt x="474740" y="303848"/>
                  <a:pt x="467465" y="291477"/>
                </a:cubicBezTo>
                <a:cubicBezTo>
                  <a:pt x="426242" y="221279"/>
                  <a:pt x="383869" y="151780"/>
                  <a:pt x="342769" y="81500"/>
                </a:cubicBezTo>
                <a:cubicBezTo>
                  <a:pt x="334508" y="67362"/>
                  <a:pt x="325097" y="61731"/>
                  <a:pt x="308534" y="61896"/>
                </a:cubicBezTo>
                <a:cubicBezTo>
                  <a:pt x="214745" y="62718"/>
                  <a:pt x="120956" y="62471"/>
                  <a:pt x="27167" y="62471"/>
                </a:cubicBezTo>
                <a:cubicBezTo>
                  <a:pt x="164" y="62594"/>
                  <a:pt x="0" y="62348"/>
                  <a:pt x="0" y="34852"/>
                </a:cubicBezTo>
                <a:cubicBezTo>
                  <a:pt x="0" y="23221"/>
                  <a:pt x="740" y="11631"/>
                  <a:pt x="1151" y="0"/>
                </a:cubicBezTo>
                <a:cubicBezTo>
                  <a:pt x="123093" y="0"/>
                  <a:pt x="244994" y="0"/>
                  <a:pt x="366936" y="0"/>
                </a:cubicBezTo>
                <a:close/>
                <a:moveTo>
                  <a:pt x="349058" y="1079066"/>
                </a:moveTo>
                <a:cubicBezTo>
                  <a:pt x="351935" y="1108699"/>
                  <a:pt x="353990" y="1133811"/>
                  <a:pt x="356825" y="1158799"/>
                </a:cubicBezTo>
                <a:cubicBezTo>
                  <a:pt x="366032" y="1240176"/>
                  <a:pt x="375937" y="1321471"/>
                  <a:pt x="384691" y="1402889"/>
                </a:cubicBezTo>
                <a:cubicBezTo>
                  <a:pt x="387445" y="1428535"/>
                  <a:pt x="393609" y="1449537"/>
                  <a:pt x="415557" y="1467662"/>
                </a:cubicBezTo>
                <a:cubicBezTo>
                  <a:pt x="474575" y="1516405"/>
                  <a:pt x="530964" y="1568355"/>
                  <a:pt x="588585" y="1618825"/>
                </a:cubicBezTo>
                <a:cubicBezTo>
                  <a:pt x="660591" y="1681913"/>
                  <a:pt x="733337" y="1744179"/>
                  <a:pt x="804727" y="1807924"/>
                </a:cubicBezTo>
                <a:cubicBezTo>
                  <a:pt x="869130" y="1865422"/>
                  <a:pt x="939533" y="1915235"/>
                  <a:pt x="1006279" y="1969691"/>
                </a:cubicBezTo>
                <a:cubicBezTo>
                  <a:pt x="1041624" y="1998502"/>
                  <a:pt x="1078244" y="2025751"/>
                  <a:pt x="1116426" y="2055343"/>
                </a:cubicBezTo>
                <a:cubicBezTo>
                  <a:pt x="1118439" y="2041410"/>
                  <a:pt x="1120371" y="2030149"/>
                  <a:pt x="1121645" y="2018846"/>
                </a:cubicBezTo>
                <a:cubicBezTo>
                  <a:pt x="1129125" y="1953745"/>
                  <a:pt x="1135331" y="1888479"/>
                  <a:pt x="1144496" y="1823624"/>
                </a:cubicBezTo>
                <a:cubicBezTo>
                  <a:pt x="1147497" y="1802540"/>
                  <a:pt x="1142524" y="1789141"/>
                  <a:pt x="1127029" y="1775538"/>
                </a:cubicBezTo>
                <a:cubicBezTo>
                  <a:pt x="1061804" y="1718204"/>
                  <a:pt x="997401" y="1659925"/>
                  <a:pt x="932752" y="1601892"/>
                </a:cubicBezTo>
                <a:cubicBezTo>
                  <a:pt x="863047" y="1539298"/>
                  <a:pt x="793507" y="1476457"/>
                  <a:pt x="723720" y="1413945"/>
                </a:cubicBezTo>
                <a:cubicBezTo>
                  <a:pt x="634617" y="1334088"/>
                  <a:pt x="545307" y="1254355"/>
                  <a:pt x="456081" y="1174622"/>
                </a:cubicBezTo>
                <a:cubicBezTo>
                  <a:pt x="421475" y="1143674"/>
                  <a:pt x="386787" y="1112809"/>
                  <a:pt x="348934" y="1079066"/>
                </a:cubicBezTo>
                <a:close/>
              </a:path>
            </a:pathLst>
          </a:custGeom>
          <a:solidFill>
            <a:schemeClr val="bg1"/>
          </a:solidFill>
          <a:ln w="4086" cap="flat">
            <a:noFill/>
            <a:prstDash val="solid"/>
            <a:miter/>
          </a:ln>
        </p:spPr>
        <p:txBody>
          <a:bodyPr rtlCol="0" anchor="ctr"/>
          <a:lstStyle/>
          <a:p>
            <a:endParaRPr lang="es-PE"/>
          </a:p>
        </p:txBody>
      </p:sp>
      <p:grpSp>
        <p:nvGrpSpPr>
          <p:cNvPr id="52" name="Gráfico 10">
            <a:extLst>
              <a:ext uri="{FF2B5EF4-FFF2-40B4-BE49-F238E27FC236}">
                <a16:creationId xmlns:a16="http://schemas.microsoft.com/office/drawing/2014/main" id="{0AF8A199-B305-4001-BE91-9883C33C386A}"/>
              </a:ext>
            </a:extLst>
          </p:cNvPr>
          <p:cNvGrpSpPr/>
          <p:nvPr/>
        </p:nvGrpSpPr>
        <p:grpSpPr>
          <a:xfrm>
            <a:off x="11400199" y="6115055"/>
            <a:ext cx="588964" cy="588964"/>
            <a:chOff x="627235" y="5458034"/>
            <a:chExt cx="849367" cy="849367"/>
          </a:xfrm>
          <a:solidFill>
            <a:srgbClr val="00BFF3"/>
          </a:solidFill>
        </p:grpSpPr>
        <p:sp>
          <p:nvSpPr>
            <p:cNvPr id="53" name="Forma libre: forma 30">
              <a:extLst>
                <a:ext uri="{FF2B5EF4-FFF2-40B4-BE49-F238E27FC236}">
                  <a16:creationId xmlns:a16="http://schemas.microsoft.com/office/drawing/2014/main" id="{98F9B79E-90AF-4FBE-81B4-741C276AE402}"/>
                </a:ext>
              </a:extLst>
            </p:cNvPr>
            <p:cNvSpPr/>
            <p:nvPr userDrawn="1"/>
          </p:nvSpPr>
          <p:spPr>
            <a:xfrm>
              <a:off x="627235" y="5458034"/>
              <a:ext cx="849367" cy="849367"/>
            </a:xfrm>
            <a:custGeom>
              <a:avLst/>
              <a:gdLst>
                <a:gd name="connsiteX0" fmla="*/ 849367 w 849367"/>
                <a:gd name="connsiteY0" fmla="*/ 424684 h 849367"/>
                <a:gd name="connsiteX1" fmla="*/ 424684 w 849367"/>
                <a:gd name="connsiteY1" fmla="*/ 849367 h 849367"/>
                <a:gd name="connsiteX2" fmla="*/ 0 w 849367"/>
                <a:gd name="connsiteY2" fmla="*/ 424684 h 849367"/>
                <a:gd name="connsiteX3" fmla="*/ 424684 w 849367"/>
                <a:gd name="connsiteY3" fmla="*/ 0 h 849367"/>
                <a:gd name="connsiteX4" fmla="*/ 849367 w 849367"/>
                <a:gd name="connsiteY4" fmla="*/ 424684 h 849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67" h="849367">
                  <a:moveTo>
                    <a:pt x="849367" y="424684"/>
                  </a:moveTo>
                  <a:cubicBezTo>
                    <a:pt x="849367" y="659230"/>
                    <a:pt x="659230" y="849367"/>
                    <a:pt x="424684" y="849367"/>
                  </a:cubicBezTo>
                  <a:cubicBezTo>
                    <a:pt x="190137" y="849367"/>
                    <a:pt x="0" y="659230"/>
                    <a:pt x="0" y="424684"/>
                  </a:cubicBezTo>
                  <a:cubicBezTo>
                    <a:pt x="0" y="190137"/>
                    <a:pt x="190137" y="0"/>
                    <a:pt x="424684" y="0"/>
                  </a:cubicBezTo>
                  <a:cubicBezTo>
                    <a:pt x="659230" y="0"/>
                    <a:pt x="849367" y="190137"/>
                    <a:pt x="849367" y="424684"/>
                  </a:cubicBezTo>
                  <a:close/>
                </a:path>
              </a:pathLst>
            </a:custGeom>
            <a:solidFill>
              <a:schemeClr val="bg1"/>
            </a:solidFill>
            <a:ln w="2285" cap="flat">
              <a:noFill/>
              <a:prstDash val="solid"/>
              <a:miter/>
            </a:ln>
          </p:spPr>
          <p:txBody>
            <a:bodyPr rtlCol="0" anchor="ctr"/>
            <a:lstStyle/>
            <a:p>
              <a:endParaRPr lang="es-PE" sz="1400"/>
            </a:p>
          </p:txBody>
        </p:sp>
        <p:sp>
          <p:nvSpPr>
            <p:cNvPr id="54" name="Forma libre: forma 31">
              <a:extLst>
                <a:ext uri="{FF2B5EF4-FFF2-40B4-BE49-F238E27FC236}">
                  <a16:creationId xmlns:a16="http://schemas.microsoft.com/office/drawing/2014/main" id="{B9CD1081-0EAF-4DBB-A62F-82F3AFF4C68A}"/>
                </a:ext>
              </a:extLst>
            </p:cNvPr>
            <p:cNvSpPr/>
            <p:nvPr/>
          </p:nvSpPr>
          <p:spPr>
            <a:xfrm>
              <a:off x="736500" y="5562370"/>
              <a:ext cx="662009" cy="640647"/>
            </a:xfrm>
            <a:custGeom>
              <a:avLst/>
              <a:gdLst>
                <a:gd name="connsiteX0" fmla="*/ 398577 w 662009"/>
                <a:gd name="connsiteY0" fmla="*/ 121941 h 640647"/>
                <a:gd name="connsiteX1" fmla="*/ 398577 w 662009"/>
                <a:gd name="connsiteY1" fmla="*/ 121941 h 640647"/>
                <a:gd name="connsiteX2" fmla="*/ 383196 w 662009"/>
                <a:gd name="connsiteY2" fmla="*/ 121941 h 640647"/>
                <a:gd name="connsiteX3" fmla="*/ 383219 w 662009"/>
                <a:gd name="connsiteY3" fmla="*/ 0 h 640647"/>
                <a:gd name="connsiteX4" fmla="*/ 0 w 662009"/>
                <a:gd name="connsiteY4" fmla="*/ 64133 h 640647"/>
                <a:gd name="connsiteX5" fmla="*/ 0 w 662009"/>
                <a:gd name="connsiteY5" fmla="*/ 576124 h 640647"/>
                <a:gd name="connsiteX6" fmla="*/ 383128 w 662009"/>
                <a:gd name="connsiteY6" fmla="*/ 640647 h 640647"/>
                <a:gd name="connsiteX7" fmla="*/ 383219 w 662009"/>
                <a:gd name="connsiteY7" fmla="*/ 122514 h 640647"/>
                <a:gd name="connsiteX8" fmla="*/ 398072 w 662009"/>
                <a:gd name="connsiteY8" fmla="*/ 122514 h 640647"/>
                <a:gd name="connsiteX9" fmla="*/ 398049 w 662009"/>
                <a:gd name="connsiteY9" fmla="*/ 152655 h 640647"/>
                <a:gd name="connsiteX10" fmla="*/ 630608 w 662009"/>
                <a:gd name="connsiteY10" fmla="*/ 152655 h 640647"/>
                <a:gd name="connsiteX11" fmla="*/ 630608 w 662009"/>
                <a:gd name="connsiteY11" fmla="*/ 440087 h 640647"/>
                <a:gd name="connsiteX12" fmla="*/ 614907 w 662009"/>
                <a:gd name="connsiteY12" fmla="*/ 440087 h 640647"/>
                <a:gd name="connsiteX13" fmla="*/ 614907 w 662009"/>
                <a:gd name="connsiteY13" fmla="*/ 168264 h 640647"/>
                <a:gd name="connsiteX14" fmla="*/ 397958 w 662009"/>
                <a:gd name="connsiteY14" fmla="*/ 168242 h 640647"/>
                <a:gd name="connsiteX15" fmla="*/ 397958 w 662009"/>
                <a:gd name="connsiteY15" fmla="*/ 208010 h 640647"/>
                <a:gd name="connsiteX16" fmla="*/ 413177 w 662009"/>
                <a:gd name="connsiteY16" fmla="*/ 206337 h 640647"/>
                <a:gd name="connsiteX17" fmla="*/ 427457 w 662009"/>
                <a:gd name="connsiteY17" fmla="*/ 205236 h 640647"/>
                <a:gd name="connsiteX18" fmla="*/ 427457 w 662009"/>
                <a:gd name="connsiteY18" fmla="*/ 287340 h 640647"/>
                <a:gd name="connsiteX19" fmla="*/ 511509 w 662009"/>
                <a:gd name="connsiteY19" fmla="*/ 287340 h 640647"/>
                <a:gd name="connsiteX20" fmla="*/ 497298 w 662009"/>
                <a:gd name="connsiteY20" fmla="*/ 333435 h 640647"/>
                <a:gd name="connsiteX21" fmla="*/ 455879 w 662009"/>
                <a:gd name="connsiteY21" fmla="*/ 363003 h 640647"/>
                <a:gd name="connsiteX22" fmla="*/ 421933 w 662009"/>
                <a:gd name="connsiteY22" fmla="*/ 366624 h 640647"/>
                <a:gd name="connsiteX23" fmla="*/ 397958 w 662009"/>
                <a:gd name="connsiteY23" fmla="*/ 363988 h 640647"/>
                <a:gd name="connsiteX24" fmla="*/ 397958 w 662009"/>
                <a:gd name="connsiteY24" fmla="*/ 394428 h 640647"/>
                <a:gd name="connsiteX25" fmla="*/ 548412 w 662009"/>
                <a:gd name="connsiteY25" fmla="*/ 394428 h 640647"/>
                <a:gd name="connsiteX26" fmla="*/ 548412 w 662009"/>
                <a:gd name="connsiteY26" fmla="*/ 423079 h 640647"/>
                <a:gd name="connsiteX27" fmla="*/ 397935 w 662009"/>
                <a:gd name="connsiteY27" fmla="*/ 423079 h 640647"/>
                <a:gd name="connsiteX28" fmla="*/ 397935 w 662009"/>
                <a:gd name="connsiteY28" fmla="*/ 449851 h 640647"/>
                <a:gd name="connsiteX29" fmla="*/ 547518 w 662009"/>
                <a:gd name="connsiteY29" fmla="*/ 449851 h 640647"/>
                <a:gd name="connsiteX30" fmla="*/ 547518 w 662009"/>
                <a:gd name="connsiteY30" fmla="*/ 480313 h 640647"/>
                <a:gd name="connsiteX31" fmla="*/ 397912 w 662009"/>
                <a:gd name="connsiteY31" fmla="*/ 480313 h 640647"/>
                <a:gd name="connsiteX32" fmla="*/ 397912 w 662009"/>
                <a:gd name="connsiteY32" fmla="*/ 515406 h 640647"/>
                <a:gd name="connsiteX33" fmla="*/ 614907 w 662009"/>
                <a:gd name="connsiteY33" fmla="*/ 515406 h 640647"/>
                <a:gd name="connsiteX34" fmla="*/ 614907 w 662009"/>
                <a:gd name="connsiteY34" fmla="*/ 440591 h 640647"/>
                <a:gd name="connsiteX35" fmla="*/ 630608 w 662009"/>
                <a:gd name="connsiteY35" fmla="*/ 440591 h 640647"/>
                <a:gd name="connsiteX36" fmla="*/ 630608 w 662009"/>
                <a:gd name="connsiteY36" fmla="*/ 440591 h 640647"/>
                <a:gd name="connsiteX37" fmla="*/ 662010 w 662009"/>
                <a:gd name="connsiteY37" fmla="*/ 440591 h 640647"/>
                <a:gd name="connsiteX38" fmla="*/ 662010 w 662009"/>
                <a:gd name="connsiteY38" fmla="*/ 122101 h 640647"/>
                <a:gd name="connsiteX39" fmla="*/ 398577 w 662009"/>
                <a:gd name="connsiteY39" fmla="*/ 121941 h 640647"/>
                <a:gd name="connsiteX40" fmla="*/ 267834 w 662009"/>
                <a:gd name="connsiteY40" fmla="*/ 452946 h 640647"/>
                <a:gd name="connsiteX41" fmla="*/ 177387 w 662009"/>
                <a:gd name="connsiteY41" fmla="*/ 482743 h 640647"/>
                <a:gd name="connsiteX42" fmla="*/ 90470 w 662009"/>
                <a:gd name="connsiteY42" fmla="*/ 460808 h 640647"/>
                <a:gd name="connsiteX43" fmla="*/ 86230 w 662009"/>
                <a:gd name="connsiteY43" fmla="*/ 457988 h 640647"/>
                <a:gd name="connsiteX44" fmla="*/ 100899 w 662009"/>
                <a:gd name="connsiteY44" fmla="*/ 409281 h 640647"/>
                <a:gd name="connsiteX45" fmla="*/ 108509 w 662009"/>
                <a:gd name="connsiteY45" fmla="*/ 413957 h 640647"/>
                <a:gd name="connsiteX46" fmla="*/ 180275 w 662009"/>
                <a:gd name="connsiteY46" fmla="*/ 434196 h 640647"/>
                <a:gd name="connsiteX47" fmla="*/ 241521 w 662009"/>
                <a:gd name="connsiteY47" fmla="*/ 385511 h 640647"/>
                <a:gd name="connsiteX48" fmla="*/ 184561 w 662009"/>
                <a:gd name="connsiteY48" fmla="*/ 327177 h 640647"/>
                <a:gd name="connsiteX49" fmla="*/ 94160 w 662009"/>
                <a:gd name="connsiteY49" fmla="*/ 228478 h 640647"/>
                <a:gd name="connsiteX50" fmla="*/ 206359 w 662009"/>
                <a:gd name="connsiteY50" fmla="*/ 133195 h 640647"/>
                <a:gd name="connsiteX51" fmla="*/ 281747 w 662009"/>
                <a:gd name="connsiteY51" fmla="*/ 150042 h 640647"/>
                <a:gd name="connsiteX52" fmla="*/ 286698 w 662009"/>
                <a:gd name="connsiteY52" fmla="*/ 152838 h 640647"/>
                <a:gd name="connsiteX53" fmla="*/ 270653 w 662009"/>
                <a:gd name="connsiteY53" fmla="*/ 200285 h 640647"/>
                <a:gd name="connsiteX54" fmla="*/ 263479 w 662009"/>
                <a:gd name="connsiteY54" fmla="*/ 196366 h 640647"/>
                <a:gd name="connsiteX55" fmla="*/ 204938 w 662009"/>
                <a:gd name="connsiteY55" fmla="*/ 181742 h 640647"/>
                <a:gd name="connsiteX56" fmla="*/ 150455 w 662009"/>
                <a:gd name="connsiteY56" fmla="*/ 223665 h 640647"/>
                <a:gd name="connsiteX57" fmla="*/ 210806 w 662009"/>
                <a:gd name="connsiteY57" fmla="*/ 280051 h 640647"/>
                <a:gd name="connsiteX58" fmla="*/ 298296 w 662009"/>
                <a:gd name="connsiteY58" fmla="*/ 382119 h 640647"/>
                <a:gd name="connsiteX59" fmla="*/ 267834 w 662009"/>
                <a:gd name="connsiteY59" fmla="*/ 452946 h 64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62009" h="640647">
                  <a:moveTo>
                    <a:pt x="398577" y="121941"/>
                  </a:moveTo>
                  <a:lnTo>
                    <a:pt x="398577" y="121941"/>
                  </a:lnTo>
                  <a:lnTo>
                    <a:pt x="383196" y="121941"/>
                  </a:lnTo>
                  <a:cubicBezTo>
                    <a:pt x="383196" y="81301"/>
                    <a:pt x="383219" y="40662"/>
                    <a:pt x="383219" y="0"/>
                  </a:cubicBezTo>
                  <a:cubicBezTo>
                    <a:pt x="255480" y="21385"/>
                    <a:pt x="127740" y="42748"/>
                    <a:pt x="0" y="64133"/>
                  </a:cubicBezTo>
                  <a:cubicBezTo>
                    <a:pt x="0" y="234805"/>
                    <a:pt x="0" y="405476"/>
                    <a:pt x="0" y="576124"/>
                  </a:cubicBezTo>
                  <a:cubicBezTo>
                    <a:pt x="127717" y="597624"/>
                    <a:pt x="255411" y="619147"/>
                    <a:pt x="383128" y="640647"/>
                  </a:cubicBezTo>
                  <a:cubicBezTo>
                    <a:pt x="383151" y="467982"/>
                    <a:pt x="383196" y="295179"/>
                    <a:pt x="383219" y="122514"/>
                  </a:cubicBezTo>
                  <a:lnTo>
                    <a:pt x="398072" y="122514"/>
                  </a:lnTo>
                  <a:cubicBezTo>
                    <a:pt x="398072" y="132530"/>
                    <a:pt x="398049" y="142639"/>
                    <a:pt x="398049" y="152655"/>
                  </a:cubicBezTo>
                  <a:cubicBezTo>
                    <a:pt x="475569" y="152655"/>
                    <a:pt x="553088" y="152655"/>
                    <a:pt x="630608" y="152655"/>
                  </a:cubicBezTo>
                  <a:cubicBezTo>
                    <a:pt x="630608" y="248397"/>
                    <a:pt x="630608" y="344322"/>
                    <a:pt x="630608" y="440087"/>
                  </a:cubicBezTo>
                  <a:lnTo>
                    <a:pt x="614907" y="440087"/>
                  </a:lnTo>
                  <a:cubicBezTo>
                    <a:pt x="614907" y="349548"/>
                    <a:pt x="614907" y="258803"/>
                    <a:pt x="614907" y="168264"/>
                  </a:cubicBezTo>
                  <a:cubicBezTo>
                    <a:pt x="542590" y="168264"/>
                    <a:pt x="470274" y="168242"/>
                    <a:pt x="397958" y="168242"/>
                  </a:cubicBezTo>
                  <a:cubicBezTo>
                    <a:pt x="397958" y="181490"/>
                    <a:pt x="397958" y="194761"/>
                    <a:pt x="397958" y="208010"/>
                  </a:cubicBezTo>
                  <a:cubicBezTo>
                    <a:pt x="400296" y="207781"/>
                    <a:pt x="407149" y="206910"/>
                    <a:pt x="413177" y="206337"/>
                  </a:cubicBezTo>
                  <a:cubicBezTo>
                    <a:pt x="419435" y="205741"/>
                    <a:pt x="424890" y="205488"/>
                    <a:pt x="427457" y="205236"/>
                  </a:cubicBezTo>
                  <a:cubicBezTo>
                    <a:pt x="427457" y="232604"/>
                    <a:pt x="427457" y="259972"/>
                    <a:pt x="427457" y="287340"/>
                  </a:cubicBezTo>
                  <a:cubicBezTo>
                    <a:pt x="455467" y="287340"/>
                    <a:pt x="483499" y="287340"/>
                    <a:pt x="511509" y="287340"/>
                  </a:cubicBezTo>
                  <a:cubicBezTo>
                    <a:pt x="511601" y="294491"/>
                    <a:pt x="510867" y="314272"/>
                    <a:pt x="497298" y="333435"/>
                  </a:cubicBezTo>
                  <a:cubicBezTo>
                    <a:pt x="495648" y="335772"/>
                    <a:pt x="481551" y="355118"/>
                    <a:pt x="455879" y="363003"/>
                  </a:cubicBezTo>
                  <a:cubicBezTo>
                    <a:pt x="442677" y="367060"/>
                    <a:pt x="430597" y="366808"/>
                    <a:pt x="421933" y="366624"/>
                  </a:cubicBezTo>
                  <a:cubicBezTo>
                    <a:pt x="412100" y="366418"/>
                    <a:pt x="403894" y="365180"/>
                    <a:pt x="397958" y="363988"/>
                  </a:cubicBezTo>
                  <a:cubicBezTo>
                    <a:pt x="397958" y="374143"/>
                    <a:pt x="397958" y="384274"/>
                    <a:pt x="397958" y="394428"/>
                  </a:cubicBezTo>
                  <a:cubicBezTo>
                    <a:pt x="448109" y="394428"/>
                    <a:pt x="498261" y="394428"/>
                    <a:pt x="548412" y="394428"/>
                  </a:cubicBezTo>
                  <a:cubicBezTo>
                    <a:pt x="548412" y="403986"/>
                    <a:pt x="548412" y="413521"/>
                    <a:pt x="548412" y="423079"/>
                  </a:cubicBezTo>
                  <a:cubicBezTo>
                    <a:pt x="498261" y="423079"/>
                    <a:pt x="448086" y="423079"/>
                    <a:pt x="397935" y="423079"/>
                  </a:cubicBezTo>
                  <a:cubicBezTo>
                    <a:pt x="397935" y="431996"/>
                    <a:pt x="397935" y="440935"/>
                    <a:pt x="397935" y="449851"/>
                  </a:cubicBezTo>
                  <a:cubicBezTo>
                    <a:pt x="447788" y="449851"/>
                    <a:pt x="497665" y="449851"/>
                    <a:pt x="547518" y="449851"/>
                  </a:cubicBezTo>
                  <a:cubicBezTo>
                    <a:pt x="547518" y="460005"/>
                    <a:pt x="547518" y="470159"/>
                    <a:pt x="547518" y="480313"/>
                  </a:cubicBezTo>
                  <a:cubicBezTo>
                    <a:pt x="497642" y="480313"/>
                    <a:pt x="447765" y="480313"/>
                    <a:pt x="397912" y="480313"/>
                  </a:cubicBezTo>
                  <a:cubicBezTo>
                    <a:pt x="397912" y="492003"/>
                    <a:pt x="397912" y="503693"/>
                    <a:pt x="397912" y="515406"/>
                  </a:cubicBezTo>
                  <a:cubicBezTo>
                    <a:pt x="470251" y="515406"/>
                    <a:pt x="542567" y="515406"/>
                    <a:pt x="614907" y="515406"/>
                  </a:cubicBezTo>
                  <a:cubicBezTo>
                    <a:pt x="614907" y="490468"/>
                    <a:pt x="614907" y="465529"/>
                    <a:pt x="614907" y="440591"/>
                  </a:cubicBezTo>
                  <a:lnTo>
                    <a:pt x="630608" y="440591"/>
                  </a:lnTo>
                  <a:cubicBezTo>
                    <a:pt x="630608" y="440591"/>
                    <a:pt x="630608" y="440591"/>
                    <a:pt x="630608" y="440591"/>
                  </a:cubicBezTo>
                  <a:cubicBezTo>
                    <a:pt x="641083" y="440591"/>
                    <a:pt x="651535" y="440591"/>
                    <a:pt x="662010" y="440591"/>
                  </a:cubicBezTo>
                  <a:cubicBezTo>
                    <a:pt x="662010" y="334420"/>
                    <a:pt x="662010" y="228249"/>
                    <a:pt x="662010" y="122101"/>
                  </a:cubicBezTo>
                  <a:cubicBezTo>
                    <a:pt x="574199" y="122032"/>
                    <a:pt x="486388" y="121987"/>
                    <a:pt x="398577" y="121941"/>
                  </a:cubicBezTo>
                  <a:close/>
                  <a:moveTo>
                    <a:pt x="267834" y="452946"/>
                  </a:moveTo>
                  <a:cubicBezTo>
                    <a:pt x="246334" y="472451"/>
                    <a:pt x="215070" y="482743"/>
                    <a:pt x="177387" y="482743"/>
                  </a:cubicBezTo>
                  <a:cubicBezTo>
                    <a:pt x="145572" y="482743"/>
                    <a:pt x="109838" y="473735"/>
                    <a:pt x="90470" y="460808"/>
                  </a:cubicBezTo>
                  <a:lnTo>
                    <a:pt x="86230" y="457988"/>
                  </a:lnTo>
                  <a:lnTo>
                    <a:pt x="100899" y="409281"/>
                  </a:lnTo>
                  <a:lnTo>
                    <a:pt x="108509" y="413957"/>
                  </a:lnTo>
                  <a:cubicBezTo>
                    <a:pt x="129092" y="426632"/>
                    <a:pt x="155933" y="434196"/>
                    <a:pt x="180275" y="434196"/>
                  </a:cubicBezTo>
                  <a:cubicBezTo>
                    <a:pt x="218049" y="434196"/>
                    <a:pt x="241521" y="415538"/>
                    <a:pt x="241521" y="385511"/>
                  </a:cubicBezTo>
                  <a:cubicBezTo>
                    <a:pt x="241521" y="358625"/>
                    <a:pt x="226622" y="343359"/>
                    <a:pt x="184561" y="327177"/>
                  </a:cubicBezTo>
                  <a:cubicBezTo>
                    <a:pt x="122926" y="305333"/>
                    <a:pt x="94160" y="273954"/>
                    <a:pt x="94160" y="228478"/>
                  </a:cubicBezTo>
                  <a:cubicBezTo>
                    <a:pt x="94160" y="172367"/>
                    <a:pt x="140301" y="133195"/>
                    <a:pt x="206359" y="133195"/>
                  </a:cubicBezTo>
                  <a:cubicBezTo>
                    <a:pt x="246082" y="133195"/>
                    <a:pt x="270630" y="143739"/>
                    <a:pt x="281747" y="150042"/>
                  </a:cubicBezTo>
                  <a:lnTo>
                    <a:pt x="286698" y="152838"/>
                  </a:lnTo>
                  <a:lnTo>
                    <a:pt x="270653" y="200285"/>
                  </a:lnTo>
                  <a:lnTo>
                    <a:pt x="263479" y="196366"/>
                  </a:lnTo>
                  <a:cubicBezTo>
                    <a:pt x="251262" y="189696"/>
                    <a:pt x="231160" y="181742"/>
                    <a:pt x="204938" y="181742"/>
                  </a:cubicBezTo>
                  <a:cubicBezTo>
                    <a:pt x="167302" y="181742"/>
                    <a:pt x="150455" y="202807"/>
                    <a:pt x="150455" y="223665"/>
                  </a:cubicBezTo>
                  <a:cubicBezTo>
                    <a:pt x="150455" y="248672"/>
                    <a:pt x="165124" y="262379"/>
                    <a:pt x="210806" y="280051"/>
                  </a:cubicBezTo>
                  <a:cubicBezTo>
                    <a:pt x="272143" y="303729"/>
                    <a:pt x="298296" y="334260"/>
                    <a:pt x="298296" y="382119"/>
                  </a:cubicBezTo>
                  <a:cubicBezTo>
                    <a:pt x="298296" y="409968"/>
                    <a:pt x="287478" y="435113"/>
                    <a:pt x="267834" y="452946"/>
                  </a:cubicBezTo>
                  <a:close/>
                </a:path>
              </a:pathLst>
            </a:custGeom>
            <a:solidFill>
              <a:srgbClr val="4472C4"/>
            </a:solidFill>
            <a:ln w="2285" cap="flat">
              <a:noFill/>
              <a:prstDash val="solid"/>
              <a:miter/>
            </a:ln>
          </p:spPr>
          <p:txBody>
            <a:bodyPr rtlCol="0" anchor="ctr"/>
            <a:lstStyle/>
            <a:p>
              <a:endParaRPr lang="es-PE" sz="1400"/>
            </a:p>
          </p:txBody>
        </p:sp>
      </p:grpSp>
    </p:spTree>
    <p:extLst>
      <p:ext uri="{BB962C8B-B14F-4D97-AF65-F5344CB8AC3E}">
        <p14:creationId xmlns:p14="http://schemas.microsoft.com/office/powerpoint/2010/main" val="364654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a14="http://schemas.microsoft.com/office/drawing/2010/main" xmlns:p14="http://schemas.microsoft.com/office/powerpoint/2010/main"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492ED4B-3E47-176E-2B4E-DEAD533EC090}"/>
              </a:ext>
            </a:extLst>
          </p:cNvPr>
          <p:cNvSpPr/>
          <p:nvPr/>
        </p:nvSpPr>
        <p:spPr>
          <a:xfrm>
            <a:off x="-1" y="0"/>
            <a:ext cx="5063613" cy="6858000"/>
          </a:xfrm>
          <a:prstGeom prst="rect">
            <a:avLst/>
          </a:prstGeom>
          <a:solidFill>
            <a:srgbClr val="25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grpSp>
        <p:nvGrpSpPr>
          <p:cNvPr id="11" name="Группа 10">
            <a:extLst>
              <a:ext uri="{FF2B5EF4-FFF2-40B4-BE49-F238E27FC236}">
                <a16:creationId xmlns:a16="http://schemas.microsoft.com/office/drawing/2014/main" id="{E495340C-8C3C-D760-09DB-164F326DEFCD}"/>
              </a:ext>
            </a:extLst>
          </p:cNvPr>
          <p:cNvGrpSpPr/>
          <p:nvPr/>
        </p:nvGrpSpPr>
        <p:grpSpPr>
          <a:xfrm>
            <a:off x="2259860" y="2025446"/>
            <a:ext cx="271945" cy="4832554"/>
            <a:chOff x="2279805" y="2025446"/>
            <a:chExt cx="252000" cy="5270090"/>
          </a:xfrm>
          <a:solidFill>
            <a:srgbClr val="A8212A"/>
          </a:solidFill>
        </p:grpSpPr>
        <p:cxnSp>
          <p:nvCxnSpPr>
            <p:cNvPr id="5" name="Прямая соединительная линия 4">
              <a:extLst>
                <a:ext uri="{FF2B5EF4-FFF2-40B4-BE49-F238E27FC236}">
                  <a16:creationId xmlns:a16="http://schemas.microsoft.com/office/drawing/2014/main" id="{0D6F1BFA-B922-C525-4BE0-94B1845AC24F}"/>
                </a:ext>
              </a:extLst>
            </p:cNvPr>
            <p:cNvCxnSpPr/>
            <p:nvPr/>
          </p:nvCxnSpPr>
          <p:spPr>
            <a:xfrm flipH="1">
              <a:off x="2399071" y="2025446"/>
              <a:ext cx="0" cy="5270090"/>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Овал 6">
              <a:extLst>
                <a:ext uri="{FF2B5EF4-FFF2-40B4-BE49-F238E27FC236}">
                  <a16:creationId xmlns:a16="http://schemas.microsoft.com/office/drawing/2014/main" id="{B76A8926-50F1-7B5E-65FF-F7D708D1E4F3}"/>
                </a:ext>
              </a:extLst>
            </p:cNvPr>
            <p:cNvSpPr/>
            <p:nvPr/>
          </p:nvSpPr>
          <p:spPr>
            <a:xfrm>
              <a:off x="2279805" y="2580454"/>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8" name="Овал 7">
              <a:extLst>
                <a:ext uri="{FF2B5EF4-FFF2-40B4-BE49-F238E27FC236}">
                  <a16:creationId xmlns:a16="http://schemas.microsoft.com/office/drawing/2014/main" id="{2F23378E-D334-2EAB-1B79-88515A2284B4}"/>
                </a:ext>
              </a:extLst>
            </p:cNvPr>
            <p:cNvSpPr/>
            <p:nvPr/>
          </p:nvSpPr>
          <p:spPr>
            <a:xfrm>
              <a:off x="2279805" y="3553848"/>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9" name="Овал 8">
              <a:extLst>
                <a:ext uri="{FF2B5EF4-FFF2-40B4-BE49-F238E27FC236}">
                  <a16:creationId xmlns:a16="http://schemas.microsoft.com/office/drawing/2014/main" id="{EDC23453-FAEC-AC29-0031-41160A7CC142}"/>
                </a:ext>
              </a:extLst>
            </p:cNvPr>
            <p:cNvSpPr/>
            <p:nvPr/>
          </p:nvSpPr>
          <p:spPr>
            <a:xfrm>
              <a:off x="2279805" y="452724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0" name="Овал 9">
              <a:extLst>
                <a:ext uri="{FF2B5EF4-FFF2-40B4-BE49-F238E27FC236}">
                  <a16:creationId xmlns:a16="http://schemas.microsoft.com/office/drawing/2014/main" id="{6D495784-3CCA-B0E2-2633-EA8253B4993E}"/>
                </a:ext>
              </a:extLst>
            </p:cNvPr>
            <p:cNvSpPr/>
            <p:nvPr/>
          </p:nvSpPr>
          <p:spPr>
            <a:xfrm>
              <a:off x="2279805" y="5505221"/>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grpSp>
      <p:sp>
        <p:nvSpPr>
          <p:cNvPr id="12" name="TextBox 11">
            <a:extLst>
              <a:ext uri="{FF2B5EF4-FFF2-40B4-BE49-F238E27FC236}">
                <a16:creationId xmlns:a16="http://schemas.microsoft.com/office/drawing/2014/main" id="{B4C73C1A-418F-98F1-4C28-530A74E86896}"/>
              </a:ext>
            </a:extLst>
          </p:cNvPr>
          <p:cNvSpPr txBox="1"/>
          <p:nvPr/>
        </p:nvSpPr>
        <p:spPr>
          <a:xfrm>
            <a:off x="522240" y="1586573"/>
            <a:ext cx="1404552" cy="584775"/>
          </a:xfrm>
          <a:prstGeom prst="rect">
            <a:avLst/>
          </a:prstGeom>
          <a:noFill/>
        </p:spPr>
        <p:txBody>
          <a:bodyPr wrap="none" rtlCol="0">
            <a:spAutoFit/>
          </a:bodyPr>
          <a:lstStyle/>
          <a:p>
            <a:r>
              <a:rPr lang="es-ES" sz="3200" dirty="0">
                <a:solidFill>
                  <a:schemeClr val="bg1"/>
                </a:solidFill>
                <a:latin typeface="TT Norms Bold" panose="02000803040000020004" pitchFamily="2" charset="-52"/>
              </a:rPr>
              <a:t>355 </a:t>
            </a:r>
            <a:r>
              <a:rPr lang="es-ES" sz="3200" dirty="0" err="1">
                <a:solidFill>
                  <a:schemeClr val="bg1"/>
                </a:solidFill>
                <a:latin typeface="TT Norms Bold" panose="02000803040000020004" pitchFamily="2" charset="-52"/>
              </a:rPr>
              <a:t>mL</a:t>
            </a:r>
            <a:endParaRPr lang="ru-KZ" sz="3200">
              <a:solidFill>
                <a:schemeClr val="bg1"/>
              </a:solidFill>
              <a:latin typeface="TT Norms Bold" panose="02000803040000020004" pitchFamily="2" charset="-52"/>
            </a:endParaRPr>
          </a:p>
        </p:txBody>
      </p:sp>
      <p:sp>
        <p:nvSpPr>
          <p:cNvPr id="18" name="TextBox 17">
            <a:extLst>
              <a:ext uri="{FF2B5EF4-FFF2-40B4-BE49-F238E27FC236}">
                <a16:creationId xmlns:a16="http://schemas.microsoft.com/office/drawing/2014/main" id="{59A08F04-B820-48D8-3B44-21E88580CDCD}"/>
              </a:ext>
            </a:extLst>
          </p:cNvPr>
          <p:cNvSpPr txBox="1"/>
          <p:nvPr/>
        </p:nvSpPr>
        <p:spPr>
          <a:xfrm rot="16200000">
            <a:off x="7144029" y="1767007"/>
            <a:ext cx="6995826" cy="3323987"/>
          </a:xfrm>
          <a:prstGeom prst="rect">
            <a:avLst/>
          </a:prstGeom>
          <a:noFill/>
        </p:spPr>
        <p:txBody>
          <a:bodyPr wrap="none" rtlCol="0">
            <a:spAutoFit/>
          </a:bodyPr>
          <a:lstStyle/>
          <a:p>
            <a:pPr algn="ctr"/>
            <a:r>
              <a:rPr lang="en-US" sz="21000" dirty="0">
                <a:solidFill>
                  <a:srgbClr val="254275">
                    <a:alpha val="8000"/>
                  </a:srgbClr>
                </a:solidFill>
                <a:latin typeface="TT Norms Bold" panose="02000803040000020004" pitchFamily="2" charset="-52"/>
              </a:rPr>
              <a:t>pepsi</a:t>
            </a:r>
            <a:endParaRPr lang="ru-KZ" sz="21000" dirty="0">
              <a:solidFill>
                <a:srgbClr val="254275">
                  <a:alpha val="8000"/>
                </a:srgbClr>
              </a:solidFill>
              <a:latin typeface="TT Norms Bold" panose="02000803040000020004" pitchFamily="2" charset="-52"/>
            </a:endParaRPr>
          </a:p>
        </p:txBody>
      </p:sp>
      <p:sp>
        <p:nvSpPr>
          <p:cNvPr id="4" name="Elipse 3">
            <a:extLst>
              <a:ext uri="{FF2B5EF4-FFF2-40B4-BE49-F238E27FC236}">
                <a16:creationId xmlns:a16="http://schemas.microsoft.com/office/drawing/2014/main" id="{53972A57-2ABC-425A-8E1E-BE9511C5D301}"/>
              </a:ext>
            </a:extLst>
          </p:cNvPr>
          <p:cNvSpPr/>
          <p:nvPr/>
        </p:nvSpPr>
        <p:spPr>
          <a:xfrm>
            <a:off x="3552617" y="6282677"/>
            <a:ext cx="3165228" cy="474785"/>
          </a:xfrm>
          <a:prstGeom prst="ellipse">
            <a:avLst/>
          </a:prstGeom>
          <a:solidFill>
            <a:srgbClr val="A82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Овал 6">
            <a:extLst>
              <a:ext uri="{FF2B5EF4-FFF2-40B4-BE49-F238E27FC236}">
                <a16:creationId xmlns:a16="http://schemas.microsoft.com/office/drawing/2014/main" id="{18D56D7E-97E6-D0FC-8BB7-13C9DD2579F3}"/>
              </a:ext>
            </a:extLst>
          </p:cNvPr>
          <p:cNvSpPr/>
          <p:nvPr/>
        </p:nvSpPr>
        <p:spPr>
          <a:xfrm>
            <a:off x="2212651" y="1809387"/>
            <a:ext cx="351829" cy="235890"/>
          </a:xfrm>
          <a:prstGeom prst="ellipse">
            <a:avLst/>
          </a:prstGeom>
          <a:solidFill>
            <a:srgbClr val="A82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22" name="Imagen 21">
            <a:extLst>
              <a:ext uri="{FF2B5EF4-FFF2-40B4-BE49-F238E27FC236}">
                <a16:creationId xmlns:a16="http://schemas.microsoft.com/office/drawing/2014/main" id="{49E9ECE7-7B5C-C938-62B7-F33B758E884A}"/>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colorTemperature colorTemp="7200"/>
                    </a14:imgEffect>
                    <a14:imgEffect>
                      <a14:brightnessContrast bright="20000"/>
                    </a14:imgEffect>
                  </a14:imgLayer>
                </a14:imgProps>
              </a:ext>
            </a:extLst>
          </a:blip>
          <a:srcRect l="34946" t="14831" r="34947" b="40225"/>
          <a:stretch/>
        </p:blipFill>
        <p:spPr>
          <a:xfrm>
            <a:off x="7827425" y="448045"/>
            <a:ext cx="2059221" cy="3094450"/>
          </a:xfrm>
          <a:prstGeom prst="roundRect">
            <a:avLst/>
          </a:prstGeom>
        </p:spPr>
      </p:pic>
      <p:pic>
        <p:nvPicPr>
          <p:cNvPr id="3" name="Imagen 2">
            <a:extLst>
              <a:ext uri="{FF2B5EF4-FFF2-40B4-BE49-F238E27FC236}">
                <a16:creationId xmlns:a16="http://schemas.microsoft.com/office/drawing/2014/main" id="{602B5838-2C85-FD29-D257-2EB19C9D3C9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41" b="96788" l="9596" r="89899">
                        <a14:foregroundMark x1="36364" y1="6638" x2="34343" y2="94647"/>
                        <a14:foregroundMark x1="41506" y1="2508" x2="62121" y2="2784"/>
                        <a14:foregroundMark x1="14141" y1="2141" x2="27489" y2="2320"/>
                        <a14:foregroundMark x1="62121" y1="2784" x2="82323" y2="2355"/>
                        <a14:foregroundMark x1="82323" y1="2355" x2="93434" y2="11135"/>
                        <a14:foregroundMark x1="93434" y1="11135" x2="82828" y2="91649"/>
                        <a14:foregroundMark x1="82828" y1="91649" x2="33333" y2="94004"/>
                        <a14:foregroundMark x1="33333" y1="94004" x2="18687" y2="83298"/>
                        <a14:foregroundMark x1="18687" y1="83298" x2="12121" y2="3854"/>
                        <a14:foregroundMark x1="12121" y1="3854" x2="15152" y2="2355"/>
                        <a14:foregroundMark x1="17172" y1="88651" x2="18182" y2="96788"/>
                        <a14:foregroundMark x1="28788" y1="2355" x2="39394" y2="2141"/>
                        <a14:foregroundMark x1="17677" y1="2141" x2="57071" y2="2784"/>
                      </a14:backgroundRemoval>
                    </a14:imgEffect>
                  </a14:imgLayer>
                </a14:imgProps>
              </a:ext>
            </a:extLst>
          </a:blip>
          <a:srcRect t="1169" b="4008"/>
          <a:stretch/>
        </p:blipFill>
        <p:spPr>
          <a:xfrm>
            <a:off x="3907469" y="849204"/>
            <a:ext cx="2514600" cy="5617659"/>
          </a:xfrm>
          <a:prstGeom prst="rect">
            <a:avLst/>
          </a:prstGeom>
        </p:spPr>
      </p:pic>
      <p:sp>
        <p:nvSpPr>
          <p:cNvPr id="13" name="CuadroTexto 12">
            <a:extLst>
              <a:ext uri="{FF2B5EF4-FFF2-40B4-BE49-F238E27FC236}">
                <a16:creationId xmlns:a16="http://schemas.microsoft.com/office/drawing/2014/main" id="{0C3A4F78-FAE1-61A3-88DE-35827934EB59}"/>
              </a:ext>
            </a:extLst>
          </p:cNvPr>
          <p:cNvSpPr txBox="1"/>
          <p:nvPr/>
        </p:nvSpPr>
        <p:spPr>
          <a:xfrm>
            <a:off x="638615" y="152400"/>
            <a:ext cx="3463871" cy="1138773"/>
          </a:xfrm>
          <a:prstGeom prst="rect">
            <a:avLst/>
          </a:prstGeom>
          <a:noFill/>
        </p:spPr>
        <p:txBody>
          <a:bodyPr wrap="square" rtlCol="0">
            <a:spAutoFit/>
          </a:bodyPr>
          <a:lstStyle/>
          <a:p>
            <a:r>
              <a:rPr lang="es-MX" sz="3200" b="1" dirty="0">
                <a:solidFill>
                  <a:schemeClr val="bg1"/>
                </a:solidFill>
              </a:rPr>
              <a:t>¿Qué ofrece la </a:t>
            </a:r>
            <a:r>
              <a:rPr lang="es-MX" sz="3600" b="1" dirty="0">
                <a:solidFill>
                  <a:schemeClr val="bg1"/>
                </a:solidFill>
              </a:rPr>
              <a:t>competencia</a:t>
            </a:r>
            <a:r>
              <a:rPr lang="es-MX" sz="3200" b="1" dirty="0">
                <a:solidFill>
                  <a:schemeClr val="bg1"/>
                </a:solidFill>
              </a:rPr>
              <a:t>?</a:t>
            </a:r>
          </a:p>
        </p:txBody>
      </p:sp>
      <p:sp>
        <p:nvSpPr>
          <p:cNvPr id="15" name="Rectángulo 14">
            <a:extLst>
              <a:ext uri="{FF2B5EF4-FFF2-40B4-BE49-F238E27FC236}">
                <a16:creationId xmlns:a16="http://schemas.microsoft.com/office/drawing/2014/main" id="{13450610-51CB-3A83-8EC1-CBDE7838BFFF}"/>
              </a:ext>
            </a:extLst>
          </p:cNvPr>
          <p:cNvSpPr/>
          <p:nvPr/>
        </p:nvSpPr>
        <p:spPr>
          <a:xfrm>
            <a:off x="3905832" y="5302560"/>
            <a:ext cx="2642370" cy="876567"/>
          </a:xfrm>
          <a:prstGeom prst="rect">
            <a:avLst/>
          </a:prstGeom>
          <a:noFill/>
          <a:ln w="28575">
            <a:solidFill>
              <a:srgbClr val="0071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rgbClr val="4472C4"/>
              </a:solidFill>
            </a:endParaRPr>
          </a:p>
        </p:txBody>
      </p:sp>
      <p:cxnSp>
        <p:nvCxnSpPr>
          <p:cNvPr id="17" name="Conector recto 16">
            <a:extLst>
              <a:ext uri="{FF2B5EF4-FFF2-40B4-BE49-F238E27FC236}">
                <a16:creationId xmlns:a16="http://schemas.microsoft.com/office/drawing/2014/main" id="{3188F0B9-8B00-B671-2326-4EC8782D2420}"/>
              </a:ext>
            </a:extLst>
          </p:cNvPr>
          <p:cNvCxnSpPr>
            <a:cxnSpLocks/>
            <a:stCxn id="15" idx="3"/>
          </p:cNvCxnSpPr>
          <p:nvPr/>
        </p:nvCxnSpPr>
        <p:spPr>
          <a:xfrm>
            <a:off x="6548202" y="5740844"/>
            <a:ext cx="1265762" cy="216611"/>
          </a:xfrm>
          <a:prstGeom prst="line">
            <a:avLst/>
          </a:prstGeom>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543694F-0A78-6F59-7C5D-C13E5059B336}"/>
              </a:ext>
            </a:extLst>
          </p:cNvPr>
          <p:cNvSpPr txBox="1"/>
          <p:nvPr/>
        </p:nvSpPr>
        <p:spPr>
          <a:xfrm>
            <a:off x="7881895" y="5748452"/>
            <a:ext cx="3672796" cy="646331"/>
          </a:xfrm>
          <a:prstGeom prst="rect">
            <a:avLst/>
          </a:prstGeom>
          <a:noFill/>
        </p:spPr>
        <p:txBody>
          <a:bodyPr wrap="square" rtlCol="0">
            <a:spAutoFit/>
          </a:bodyPr>
          <a:lstStyle/>
          <a:p>
            <a:r>
              <a:rPr lang="es-MX" dirty="0"/>
              <a:t>Bebida saludable y extractos naturales de jamaica</a:t>
            </a:r>
          </a:p>
        </p:txBody>
      </p:sp>
      <p:pic>
        <p:nvPicPr>
          <p:cNvPr id="24" name="Imagen 23">
            <a:extLst>
              <a:ext uri="{FF2B5EF4-FFF2-40B4-BE49-F238E27FC236}">
                <a16:creationId xmlns:a16="http://schemas.microsoft.com/office/drawing/2014/main" id="{E311008A-87A4-DC2D-9BC3-45A8181A528B}"/>
              </a:ext>
            </a:extLst>
          </p:cNvPr>
          <p:cNvPicPr>
            <a:picLocks noChangeAspect="1"/>
          </p:cNvPicPr>
          <p:nvPr/>
        </p:nvPicPr>
        <p:blipFill>
          <a:blip r:embed="rId6"/>
          <a:stretch>
            <a:fillRect/>
          </a:stretch>
        </p:blipFill>
        <p:spPr>
          <a:xfrm>
            <a:off x="6475850" y="4001996"/>
            <a:ext cx="2887825" cy="635082"/>
          </a:xfrm>
          <a:prstGeom prst="rect">
            <a:avLst/>
          </a:prstGeom>
        </p:spPr>
      </p:pic>
      <p:sp>
        <p:nvSpPr>
          <p:cNvPr id="25" name="CuadroTexto 24">
            <a:extLst>
              <a:ext uri="{FF2B5EF4-FFF2-40B4-BE49-F238E27FC236}">
                <a16:creationId xmlns:a16="http://schemas.microsoft.com/office/drawing/2014/main" id="{B2CEC032-14CC-F9EF-A3AD-46F55AC86B92}"/>
              </a:ext>
            </a:extLst>
          </p:cNvPr>
          <p:cNvSpPr txBox="1"/>
          <p:nvPr/>
        </p:nvSpPr>
        <p:spPr>
          <a:xfrm>
            <a:off x="8470447" y="4788217"/>
            <a:ext cx="3100013" cy="369332"/>
          </a:xfrm>
          <a:prstGeom prst="rect">
            <a:avLst/>
          </a:prstGeom>
          <a:noFill/>
        </p:spPr>
        <p:txBody>
          <a:bodyPr wrap="square" rtlCol="0">
            <a:spAutoFit/>
          </a:bodyPr>
          <a:lstStyle/>
          <a:p>
            <a:r>
              <a:rPr lang="es-MX" dirty="0"/>
              <a:t>Precios accesibles</a:t>
            </a:r>
          </a:p>
        </p:txBody>
      </p:sp>
      <p:sp>
        <p:nvSpPr>
          <p:cNvPr id="26" name="Rectángulo 25">
            <a:extLst>
              <a:ext uri="{FF2B5EF4-FFF2-40B4-BE49-F238E27FC236}">
                <a16:creationId xmlns:a16="http://schemas.microsoft.com/office/drawing/2014/main" id="{7D020DE2-AB86-4713-9D93-6B0704106DF8}"/>
              </a:ext>
            </a:extLst>
          </p:cNvPr>
          <p:cNvSpPr/>
          <p:nvPr/>
        </p:nvSpPr>
        <p:spPr>
          <a:xfrm>
            <a:off x="6480815" y="3913852"/>
            <a:ext cx="2882859" cy="635082"/>
          </a:xfrm>
          <a:prstGeom prst="rect">
            <a:avLst/>
          </a:prstGeom>
          <a:noFill/>
          <a:ln w="28575">
            <a:solidFill>
              <a:srgbClr val="0071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solidFill>
                <a:srgbClr val="4472C4"/>
              </a:solidFill>
            </a:endParaRPr>
          </a:p>
        </p:txBody>
      </p:sp>
      <p:cxnSp>
        <p:nvCxnSpPr>
          <p:cNvPr id="27" name="Conector recto 26">
            <a:extLst>
              <a:ext uri="{FF2B5EF4-FFF2-40B4-BE49-F238E27FC236}">
                <a16:creationId xmlns:a16="http://schemas.microsoft.com/office/drawing/2014/main" id="{18A86A92-245C-9327-A43F-AA1BCF689046}"/>
              </a:ext>
            </a:extLst>
          </p:cNvPr>
          <p:cNvCxnSpPr>
            <a:cxnSpLocks/>
          </p:cNvCxnSpPr>
          <p:nvPr/>
        </p:nvCxnSpPr>
        <p:spPr>
          <a:xfrm>
            <a:off x="7861145" y="4521033"/>
            <a:ext cx="593744" cy="408378"/>
          </a:xfrm>
          <a:prstGeom prst="line">
            <a:avLst/>
          </a:prstGeom>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FC4552A8-F003-E76B-A1F1-691DD2134B7C}"/>
              </a:ext>
            </a:extLst>
          </p:cNvPr>
          <p:cNvSpPr txBox="1"/>
          <p:nvPr/>
        </p:nvSpPr>
        <p:spPr>
          <a:xfrm>
            <a:off x="322153" y="2414957"/>
            <a:ext cx="2029834" cy="646331"/>
          </a:xfrm>
          <a:prstGeom prst="rect">
            <a:avLst/>
          </a:prstGeom>
          <a:noFill/>
        </p:spPr>
        <p:txBody>
          <a:bodyPr wrap="square" rtlCol="0">
            <a:spAutoFit/>
          </a:bodyPr>
          <a:lstStyle/>
          <a:p>
            <a:r>
              <a:rPr lang="es-MX" dirty="0"/>
              <a:t>Poca cantidad del producto</a:t>
            </a:r>
          </a:p>
        </p:txBody>
      </p:sp>
      <p:sp>
        <p:nvSpPr>
          <p:cNvPr id="31" name="Rectángulo 30">
            <a:extLst>
              <a:ext uri="{FF2B5EF4-FFF2-40B4-BE49-F238E27FC236}">
                <a16:creationId xmlns:a16="http://schemas.microsoft.com/office/drawing/2014/main" id="{BC3C07EC-9DFB-C14D-B6D2-E42225485854}"/>
              </a:ext>
            </a:extLst>
          </p:cNvPr>
          <p:cNvSpPr/>
          <p:nvPr/>
        </p:nvSpPr>
        <p:spPr>
          <a:xfrm>
            <a:off x="522240" y="1491846"/>
            <a:ext cx="1564279" cy="58477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solidFill>
                <a:srgbClr val="C00000"/>
              </a:solidFill>
            </a:endParaRPr>
          </a:p>
        </p:txBody>
      </p:sp>
      <p:cxnSp>
        <p:nvCxnSpPr>
          <p:cNvPr id="33" name="Conector recto 32">
            <a:extLst>
              <a:ext uri="{FF2B5EF4-FFF2-40B4-BE49-F238E27FC236}">
                <a16:creationId xmlns:a16="http://schemas.microsoft.com/office/drawing/2014/main" id="{D0131EE6-69B9-8FC9-EDB5-75F1C67713E1}"/>
              </a:ext>
            </a:extLst>
          </p:cNvPr>
          <p:cNvCxnSpPr/>
          <p:nvPr/>
        </p:nvCxnSpPr>
        <p:spPr>
          <a:xfrm>
            <a:off x="1067517" y="2092732"/>
            <a:ext cx="0" cy="3346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68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a14="http://schemas.microsoft.com/office/drawing/2010/main" xmlns:p14="http://schemas.microsoft.com/office/powerpoint/2010/main"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901B5FA-60ED-4D8D-A681-32BAE49F41B7}"/>
              </a:ext>
            </a:extLst>
          </p:cNvPr>
          <p:cNvGrpSpPr/>
          <p:nvPr/>
        </p:nvGrpSpPr>
        <p:grpSpPr>
          <a:xfrm>
            <a:off x="1008918" y="1313588"/>
            <a:ext cx="4679189" cy="4264662"/>
            <a:chOff x="1020149" y="1313588"/>
            <a:chExt cx="3496246" cy="4264662"/>
          </a:xfrm>
        </p:grpSpPr>
        <p:sp>
          <p:nvSpPr>
            <p:cNvPr id="9" name="TextBox 8">
              <a:extLst>
                <a:ext uri="{FF2B5EF4-FFF2-40B4-BE49-F238E27FC236}">
                  <a16:creationId xmlns:a16="http://schemas.microsoft.com/office/drawing/2014/main" id="{2414AE77-13CE-448F-A5D2-47A8762F36CE}"/>
                </a:ext>
              </a:extLst>
            </p:cNvPr>
            <p:cNvSpPr txBox="1"/>
            <p:nvPr/>
          </p:nvSpPr>
          <p:spPr>
            <a:xfrm>
              <a:off x="1020149" y="1313588"/>
              <a:ext cx="3496246" cy="2214773"/>
            </a:xfrm>
            <a:prstGeom prst="rect">
              <a:avLst/>
            </a:prstGeom>
            <a:noFill/>
          </p:spPr>
          <p:txBody>
            <a:bodyPr wrap="square" rtlCol="0">
              <a:spAutoFit/>
            </a:bodyPr>
            <a:lstStyle/>
            <a:p>
              <a:pPr>
                <a:lnSpc>
                  <a:spcPts val="5500"/>
                </a:lnSpc>
              </a:pPr>
              <a:r>
                <a:rPr lang="es-MX" sz="5400" dirty="0"/>
                <a:t>La necesidad de innovar a través del Packaging</a:t>
              </a:r>
              <a:endParaRPr lang="en-US" sz="5000" b="1" dirty="0">
                <a:latin typeface="+mj-lt"/>
              </a:endParaRPr>
            </a:p>
          </p:txBody>
        </p:sp>
        <p:sp>
          <p:nvSpPr>
            <p:cNvPr id="10" name="TextBox 9">
              <a:extLst>
                <a:ext uri="{FF2B5EF4-FFF2-40B4-BE49-F238E27FC236}">
                  <a16:creationId xmlns:a16="http://schemas.microsoft.com/office/drawing/2014/main" id="{5C9CE1F5-2DD3-4333-BD2A-94C05AC3B3C6}"/>
                </a:ext>
              </a:extLst>
            </p:cNvPr>
            <p:cNvSpPr txBox="1"/>
            <p:nvPr/>
          </p:nvSpPr>
          <p:spPr>
            <a:xfrm>
              <a:off x="1053342" y="3793851"/>
              <a:ext cx="3101342" cy="1784399"/>
            </a:xfrm>
            <a:prstGeom prst="rect">
              <a:avLst/>
            </a:prstGeom>
            <a:noFill/>
          </p:spPr>
          <p:txBody>
            <a:bodyPr wrap="square" rtlCol="0">
              <a:spAutoFit/>
            </a:bodyPr>
            <a:lstStyle/>
            <a:p>
              <a:pPr>
                <a:lnSpc>
                  <a:spcPts val="1900"/>
                </a:lnSpc>
              </a:pPr>
              <a:r>
                <a:rPr lang="en-US" sz="1400" dirty="0"/>
                <a:t>Los </a:t>
              </a:r>
              <a:r>
                <a:rPr lang="en-US" sz="1400" dirty="0" err="1"/>
                <a:t>nuevos</a:t>
              </a:r>
              <a:r>
                <a:rPr lang="en-US" sz="1400" dirty="0"/>
                <a:t> </a:t>
              </a:r>
              <a:r>
                <a:rPr lang="en-US" sz="1400" dirty="0" err="1"/>
                <a:t>productos</a:t>
              </a:r>
              <a:r>
                <a:rPr lang="en-US" sz="1400" dirty="0"/>
                <a:t> para </a:t>
              </a:r>
              <a:r>
                <a:rPr lang="en-US" sz="1400" dirty="0" err="1"/>
                <a:t>tener</a:t>
              </a:r>
              <a:r>
                <a:rPr lang="en-US" sz="1400" dirty="0"/>
                <a:t> </a:t>
              </a:r>
              <a:r>
                <a:rPr lang="en-US" sz="1400" dirty="0" err="1"/>
                <a:t>éxito</a:t>
              </a:r>
              <a:r>
                <a:rPr lang="en-US" sz="1400" dirty="0"/>
                <a:t> </a:t>
              </a:r>
              <a:r>
                <a:rPr lang="en-US" sz="1400" dirty="0" err="1"/>
                <a:t>frente</a:t>
              </a:r>
              <a:r>
                <a:rPr lang="en-US" sz="1400" dirty="0"/>
                <a:t> a la </a:t>
              </a:r>
              <a:r>
                <a:rPr lang="en-US" sz="1400" dirty="0" err="1"/>
                <a:t>competencia</a:t>
              </a:r>
              <a:r>
                <a:rPr lang="en-US" sz="1400" dirty="0"/>
                <a:t> </a:t>
              </a:r>
              <a:r>
                <a:rPr lang="en-US" sz="1400" dirty="0" err="1"/>
                <a:t>deben</a:t>
              </a:r>
              <a:r>
                <a:rPr lang="en-US" sz="1400" dirty="0"/>
                <a:t> </a:t>
              </a:r>
              <a:r>
                <a:rPr lang="en-US" sz="1400" dirty="0" err="1"/>
                <a:t>estar</a:t>
              </a:r>
              <a:r>
                <a:rPr lang="en-US" sz="1400" dirty="0"/>
                <a:t> </a:t>
              </a:r>
              <a:r>
                <a:rPr lang="en-US" sz="1400" dirty="0" err="1"/>
                <a:t>contenidos</a:t>
              </a:r>
              <a:r>
                <a:rPr lang="en-US" sz="1400" dirty="0"/>
                <a:t> </a:t>
              </a:r>
              <a:r>
                <a:rPr lang="en-US" sz="1400" dirty="0" err="1"/>
                <a:t>en</a:t>
              </a:r>
              <a:r>
                <a:rPr lang="en-US" sz="1400" dirty="0"/>
                <a:t> un </a:t>
              </a:r>
              <a:r>
                <a:rPr lang="en-US" sz="1400" dirty="0">
                  <a:highlight>
                    <a:srgbClr val="FFFF00"/>
                  </a:highlight>
                </a:rPr>
                <a:t>packaging </a:t>
              </a:r>
              <a:r>
                <a:rPr lang="en-US" sz="1400" dirty="0" err="1">
                  <a:highlight>
                    <a:srgbClr val="FFFF00"/>
                  </a:highlight>
                </a:rPr>
                <a:t>novedoso</a:t>
              </a:r>
              <a:r>
                <a:rPr lang="en-US" sz="1400" dirty="0"/>
                <a:t>, que </a:t>
              </a:r>
              <a:r>
                <a:rPr lang="en-US" sz="1400" dirty="0" err="1">
                  <a:highlight>
                    <a:srgbClr val="FFFF00"/>
                  </a:highlight>
                </a:rPr>
                <a:t>destaque</a:t>
              </a:r>
              <a:r>
                <a:rPr lang="en-US" sz="1400" dirty="0"/>
                <a:t> y sea </a:t>
              </a:r>
              <a:r>
                <a:rPr lang="en-US" sz="1400" dirty="0" err="1">
                  <a:highlight>
                    <a:srgbClr val="FFFF00"/>
                  </a:highlight>
                </a:rPr>
                <a:t>atractivo</a:t>
              </a:r>
              <a:r>
                <a:rPr lang="en-US" sz="1400" dirty="0"/>
                <a:t>, </a:t>
              </a:r>
              <a:r>
                <a:rPr lang="en-US" sz="1400" dirty="0" err="1"/>
                <a:t>así</a:t>
              </a:r>
              <a:r>
                <a:rPr lang="en-US" sz="1400" dirty="0"/>
                <a:t> es </a:t>
              </a:r>
              <a:r>
                <a:rPr lang="en-US" sz="1400" dirty="0" err="1">
                  <a:highlight>
                    <a:srgbClr val="FFFF00"/>
                  </a:highlight>
                </a:rPr>
                <a:t>más</a:t>
              </a:r>
              <a:r>
                <a:rPr lang="en-US" sz="1400" dirty="0">
                  <a:highlight>
                    <a:srgbClr val="FFFF00"/>
                  </a:highlight>
                </a:rPr>
                <a:t> </a:t>
              </a:r>
              <a:r>
                <a:rPr lang="en-US" sz="1400" dirty="0" err="1">
                  <a:highlight>
                    <a:srgbClr val="FFFF00"/>
                  </a:highlight>
                </a:rPr>
                <a:t>fácil</a:t>
              </a:r>
              <a:r>
                <a:rPr lang="en-US" sz="1400" dirty="0">
                  <a:highlight>
                    <a:srgbClr val="FFFF00"/>
                  </a:highlight>
                </a:rPr>
                <a:t> la </a:t>
              </a:r>
              <a:r>
                <a:rPr lang="en-US" sz="1400" dirty="0" err="1">
                  <a:highlight>
                    <a:srgbClr val="FFFF00"/>
                  </a:highlight>
                </a:rPr>
                <a:t>aceptación</a:t>
              </a:r>
              <a:r>
                <a:rPr lang="en-US" sz="1400" dirty="0"/>
                <a:t> </a:t>
              </a:r>
              <a:r>
                <a:rPr lang="en-US" sz="1400" dirty="0" err="1"/>
                <a:t>por</a:t>
              </a:r>
              <a:r>
                <a:rPr lang="en-US" sz="1400" dirty="0"/>
                <a:t> </a:t>
              </a:r>
              <a:r>
                <a:rPr lang="en-US" sz="1400" dirty="0" err="1"/>
                <a:t>parte</a:t>
              </a:r>
              <a:r>
                <a:rPr lang="en-US" sz="1400" dirty="0"/>
                <a:t> del </a:t>
              </a:r>
              <a:r>
                <a:rPr lang="en-US" sz="1400" dirty="0" err="1"/>
                <a:t>consumidor</a:t>
              </a:r>
              <a:r>
                <a:rPr lang="en-US" sz="1400" dirty="0"/>
                <a:t> y que </a:t>
              </a:r>
              <a:r>
                <a:rPr lang="en-US" sz="1400" dirty="0" err="1"/>
                <a:t>el</a:t>
              </a:r>
              <a:r>
                <a:rPr lang="en-US" sz="1400" dirty="0"/>
                <a:t> </a:t>
              </a:r>
              <a:r>
                <a:rPr lang="en-US" sz="1400" dirty="0" err="1"/>
                <a:t>lanzamiento</a:t>
              </a:r>
              <a:r>
                <a:rPr lang="en-US" sz="1400" dirty="0"/>
                <a:t> </a:t>
              </a:r>
              <a:r>
                <a:rPr lang="en-US" sz="1400" dirty="0" err="1"/>
                <a:t>cumpla</a:t>
              </a:r>
              <a:r>
                <a:rPr lang="en-US" sz="1400" dirty="0"/>
                <a:t> las </a:t>
              </a:r>
              <a:r>
                <a:rPr lang="en-US" sz="1400" dirty="0" err="1"/>
                <a:t>expectativas</a:t>
              </a:r>
              <a:r>
                <a:rPr lang="en-US" sz="1400" dirty="0"/>
                <a:t>. </a:t>
              </a:r>
            </a:p>
            <a:p>
              <a:pPr>
                <a:lnSpc>
                  <a:spcPts val="1900"/>
                </a:lnSpc>
              </a:pPr>
              <a:r>
                <a:rPr lang="en-US" sz="1400" b="1" dirty="0"/>
                <a:t>El </a:t>
              </a:r>
              <a:r>
                <a:rPr lang="en-US" sz="1400" b="1" dirty="0" err="1"/>
                <a:t>envase</a:t>
              </a:r>
              <a:r>
                <a:rPr lang="en-US" sz="1400" b="1" dirty="0"/>
                <a:t> </a:t>
              </a:r>
              <a:r>
                <a:rPr lang="en-US" sz="1400" b="1" dirty="0" err="1"/>
                <a:t>debe</a:t>
              </a:r>
              <a:r>
                <a:rPr lang="en-US" sz="1400" b="1" dirty="0"/>
                <a:t> </a:t>
              </a:r>
              <a:r>
                <a:rPr lang="en-US" sz="1400" b="1" dirty="0" err="1"/>
                <a:t>hacer</a:t>
              </a:r>
              <a:r>
                <a:rPr lang="en-US" sz="1400" b="1" dirty="0"/>
                <a:t> que </a:t>
              </a:r>
              <a:r>
                <a:rPr lang="en-US" sz="1400" b="1" dirty="0" err="1"/>
                <a:t>el</a:t>
              </a:r>
              <a:r>
                <a:rPr lang="en-US" sz="1400" b="1" dirty="0"/>
                <a:t> </a:t>
              </a:r>
              <a:r>
                <a:rPr lang="en-US" sz="1400" b="1" dirty="0" err="1"/>
                <a:t>consumidor</a:t>
              </a:r>
              <a:r>
                <a:rPr lang="en-US" sz="1400" b="1" dirty="0"/>
                <a:t> </a:t>
              </a:r>
              <a:r>
                <a:rPr lang="en-US" sz="1400" b="1" dirty="0" err="1"/>
                <a:t>potencial</a:t>
              </a:r>
              <a:r>
                <a:rPr lang="en-US" sz="1400" b="1" dirty="0"/>
                <a:t> se </a:t>
              </a:r>
              <a:r>
                <a:rPr lang="en-US" sz="1400" b="1" dirty="0" err="1"/>
                <a:t>sienta</a:t>
              </a:r>
              <a:r>
                <a:rPr lang="en-US" sz="1400" b="1" dirty="0"/>
                <a:t> </a:t>
              </a:r>
              <a:r>
                <a:rPr lang="en-US" sz="1400" b="1" dirty="0" err="1"/>
                <a:t>atraído</a:t>
              </a:r>
              <a:r>
                <a:rPr lang="en-US" sz="1400" b="1" dirty="0"/>
                <a:t> </a:t>
              </a:r>
              <a:r>
                <a:rPr lang="en-US" sz="1400" b="1" dirty="0" err="1"/>
                <a:t>por</a:t>
              </a:r>
              <a:r>
                <a:rPr lang="en-US" sz="1400" b="1" dirty="0"/>
                <a:t> </a:t>
              </a:r>
              <a:r>
                <a:rPr lang="en-US" sz="1400" b="1" dirty="0" err="1"/>
                <a:t>el</a:t>
              </a:r>
              <a:r>
                <a:rPr lang="en-US" sz="1400" b="1" dirty="0"/>
                <a:t> </a:t>
              </a:r>
              <a:r>
                <a:rPr lang="en-US" sz="1400" b="1" dirty="0" err="1"/>
                <a:t>producto</a:t>
              </a:r>
              <a:r>
                <a:rPr lang="en-US" sz="1400" b="1" dirty="0"/>
                <a:t>.</a:t>
              </a:r>
            </a:p>
          </p:txBody>
        </p:sp>
      </p:grpSp>
      <p:cxnSp>
        <p:nvCxnSpPr>
          <p:cNvPr id="4" name="Straight Connector 3">
            <a:extLst>
              <a:ext uri="{FF2B5EF4-FFF2-40B4-BE49-F238E27FC236}">
                <a16:creationId xmlns:a16="http://schemas.microsoft.com/office/drawing/2014/main" id="{1D874F92-2EE5-44E2-9C30-06C4711A24D9}"/>
              </a:ext>
            </a:extLst>
          </p:cNvPr>
          <p:cNvCxnSpPr/>
          <p:nvPr/>
        </p:nvCxnSpPr>
        <p:spPr>
          <a:xfrm flipH="1">
            <a:off x="4965684" y="1053343"/>
            <a:ext cx="1866900" cy="4751315"/>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9B786A1-55E9-40C4-BBF2-1911CBF28959}"/>
              </a:ext>
            </a:extLst>
          </p:cNvPr>
          <p:cNvSpPr/>
          <p:nvPr/>
        </p:nvSpPr>
        <p:spPr>
          <a:xfrm>
            <a:off x="7013120" y="2841172"/>
            <a:ext cx="1175657" cy="1175657"/>
          </a:xfrm>
          <a:prstGeom prst="ellipse">
            <a:avLst/>
          </a:prstGeom>
          <a:solidFill>
            <a:srgbClr val="E65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CBCBF75-0547-4B7D-9BBC-F3DF7B9FB0A3}"/>
              </a:ext>
            </a:extLst>
          </p:cNvPr>
          <p:cNvSpPr txBox="1"/>
          <p:nvPr/>
        </p:nvSpPr>
        <p:spPr>
          <a:xfrm>
            <a:off x="8510212" y="2824353"/>
            <a:ext cx="2479114" cy="577081"/>
          </a:xfrm>
          <a:prstGeom prst="rect">
            <a:avLst/>
          </a:prstGeom>
          <a:noFill/>
        </p:spPr>
        <p:txBody>
          <a:bodyPr wrap="square" rtlCol="0">
            <a:spAutoFit/>
          </a:bodyPr>
          <a:lstStyle/>
          <a:p>
            <a:r>
              <a:rPr lang="en-US" sz="1050" b="1" dirty="0" err="1"/>
              <a:t>Asegurar</a:t>
            </a:r>
            <a:r>
              <a:rPr lang="en-US" sz="1050" b="1" dirty="0"/>
              <a:t> que </a:t>
            </a:r>
            <a:r>
              <a:rPr lang="en-US" sz="1050" b="1" dirty="0" err="1"/>
              <a:t>el</a:t>
            </a:r>
            <a:r>
              <a:rPr lang="en-US" sz="1050" b="1" dirty="0"/>
              <a:t> </a:t>
            </a:r>
            <a:r>
              <a:rPr lang="en-US" sz="1050" b="1" dirty="0" err="1"/>
              <a:t>producto</a:t>
            </a:r>
            <a:r>
              <a:rPr lang="en-US" sz="1050" b="1" dirty="0"/>
              <a:t> se </a:t>
            </a:r>
            <a:r>
              <a:rPr lang="en-US" sz="1050" b="1" dirty="0" err="1"/>
              <a:t>mantiene</a:t>
            </a:r>
            <a:r>
              <a:rPr lang="en-US" sz="1050" b="1" dirty="0"/>
              <a:t> </a:t>
            </a:r>
            <a:r>
              <a:rPr lang="en-US" sz="1050" b="1" dirty="0" err="1"/>
              <a:t>en</a:t>
            </a:r>
            <a:r>
              <a:rPr lang="en-US" sz="1050" b="1" dirty="0"/>
              <a:t> </a:t>
            </a:r>
            <a:r>
              <a:rPr lang="en-US" sz="1050" b="1" dirty="0" err="1"/>
              <a:t>buenas</a:t>
            </a:r>
            <a:r>
              <a:rPr lang="en-US" sz="1050" b="1" dirty="0"/>
              <a:t> </a:t>
            </a:r>
            <a:r>
              <a:rPr lang="en-US" sz="1050" b="1" dirty="0" err="1"/>
              <a:t>condiciones</a:t>
            </a:r>
            <a:r>
              <a:rPr lang="en-US" sz="1050" b="1" dirty="0"/>
              <a:t> </a:t>
            </a:r>
            <a:r>
              <a:rPr lang="en-US" sz="1050" b="1" dirty="0" err="1"/>
              <a:t>durante</a:t>
            </a:r>
            <a:r>
              <a:rPr lang="en-US" sz="1050" b="1" dirty="0"/>
              <a:t> </a:t>
            </a:r>
            <a:r>
              <a:rPr lang="en-US" sz="1050" b="1" dirty="0" err="1"/>
              <a:t>el</a:t>
            </a:r>
            <a:r>
              <a:rPr lang="en-US" sz="1050" b="1" dirty="0"/>
              <a:t> </a:t>
            </a:r>
            <a:r>
              <a:rPr lang="en-US" sz="1050" b="1" dirty="0" err="1"/>
              <a:t>máximo</a:t>
            </a:r>
            <a:r>
              <a:rPr lang="en-US" sz="1050" b="1" dirty="0"/>
              <a:t> </a:t>
            </a:r>
            <a:r>
              <a:rPr lang="en-US" sz="1050" b="1" dirty="0" err="1"/>
              <a:t>tiempo</a:t>
            </a:r>
            <a:r>
              <a:rPr lang="en-US" sz="1050" b="1" dirty="0"/>
              <a:t> </a:t>
            </a:r>
            <a:r>
              <a:rPr lang="en-US" sz="1050" b="1" dirty="0" err="1"/>
              <a:t>posible</a:t>
            </a:r>
            <a:endParaRPr lang="en-US" sz="1050" b="1" dirty="0"/>
          </a:p>
        </p:txBody>
      </p:sp>
      <p:sp>
        <p:nvSpPr>
          <p:cNvPr id="29" name="Oval 28">
            <a:extLst>
              <a:ext uri="{FF2B5EF4-FFF2-40B4-BE49-F238E27FC236}">
                <a16:creationId xmlns:a16="http://schemas.microsoft.com/office/drawing/2014/main" id="{B6F45313-6EBA-4364-A649-71B53D44DD6F}"/>
              </a:ext>
            </a:extLst>
          </p:cNvPr>
          <p:cNvSpPr/>
          <p:nvPr/>
        </p:nvSpPr>
        <p:spPr>
          <a:xfrm>
            <a:off x="6308270" y="4629001"/>
            <a:ext cx="1175657" cy="1175657"/>
          </a:xfrm>
          <a:prstGeom prst="ellipse">
            <a:avLst/>
          </a:prstGeom>
          <a:solidFill>
            <a:srgbClr val="E65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C80D537-148F-4C25-941C-E103D9BB13C5}"/>
              </a:ext>
            </a:extLst>
          </p:cNvPr>
          <p:cNvSpPr txBox="1"/>
          <p:nvPr/>
        </p:nvSpPr>
        <p:spPr>
          <a:xfrm>
            <a:off x="7830343" y="4696154"/>
            <a:ext cx="3091369" cy="253916"/>
          </a:xfrm>
          <a:prstGeom prst="rect">
            <a:avLst/>
          </a:prstGeom>
          <a:noFill/>
        </p:spPr>
        <p:txBody>
          <a:bodyPr wrap="square" rtlCol="0">
            <a:spAutoFit/>
          </a:bodyPr>
          <a:lstStyle/>
          <a:p>
            <a:r>
              <a:rPr lang="en-US" sz="1050" b="1" dirty="0" err="1"/>
              <a:t>Promocionar</a:t>
            </a:r>
            <a:r>
              <a:rPr lang="en-US" sz="1050" b="1" dirty="0"/>
              <a:t> </a:t>
            </a:r>
            <a:r>
              <a:rPr lang="en-US" sz="1050" b="1" dirty="0" err="1"/>
              <a:t>comodidad</a:t>
            </a:r>
            <a:r>
              <a:rPr lang="en-US" sz="1050" b="1" dirty="0"/>
              <a:t>, </a:t>
            </a:r>
            <a:r>
              <a:rPr lang="en-US" sz="1050" b="1" dirty="0" err="1"/>
              <a:t>economía</a:t>
            </a:r>
            <a:r>
              <a:rPr lang="en-US" sz="1050" b="1" dirty="0"/>
              <a:t> y </a:t>
            </a:r>
            <a:r>
              <a:rPr lang="en-US" sz="1050" b="1" dirty="0" err="1"/>
              <a:t>satisfacción</a:t>
            </a:r>
            <a:endParaRPr lang="en-US" sz="1050" b="1" dirty="0"/>
          </a:p>
        </p:txBody>
      </p:sp>
      <p:sp>
        <p:nvSpPr>
          <p:cNvPr id="17" name="Oval 16">
            <a:extLst>
              <a:ext uri="{FF2B5EF4-FFF2-40B4-BE49-F238E27FC236}">
                <a16:creationId xmlns:a16="http://schemas.microsoft.com/office/drawing/2014/main" id="{6505DB10-79DF-4218-AFF8-53EE3552B40A}"/>
              </a:ext>
            </a:extLst>
          </p:cNvPr>
          <p:cNvSpPr/>
          <p:nvPr/>
        </p:nvSpPr>
        <p:spPr>
          <a:xfrm>
            <a:off x="7717970" y="1053343"/>
            <a:ext cx="1175657" cy="1175657"/>
          </a:xfrm>
          <a:prstGeom prst="ellipse">
            <a:avLst/>
          </a:prstGeom>
          <a:solidFill>
            <a:srgbClr val="E65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DB57EE-5E7A-4917-992B-CFEC1D20EA19}"/>
              </a:ext>
            </a:extLst>
          </p:cNvPr>
          <p:cNvSpPr txBox="1"/>
          <p:nvPr/>
        </p:nvSpPr>
        <p:spPr>
          <a:xfrm>
            <a:off x="9240043" y="1416668"/>
            <a:ext cx="1898615" cy="1281376"/>
          </a:xfrm>
          <a:prstGeom prst="rect">
            <a:avLst/>
          </a:prstGeom>
          <a:noFill/>
        </p:spPr>
        <p:txBody>
          <a:bodyPr wrap="square" rtlCol="0">
            <a:spAutoFit/>
          </a:bodyPr>
          <a:lstStyle/>
          <a:p>
            <a:pPr>
              <a:lnSpc>
                <a:spcPts val="1900"/>
              </a:lnSpc>
            </a:pPr>
            <a:r>
              <a:rPr lang="en-US" sz="1000" b="1" dirty="0" err="1">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En</a:t>
            </a:r>
            <a:r>
              <a:rPr lang="en-US" sz="1000" b="1" dirty="0">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 </a:t>
            </a:r>
            <a:r>
              <a:rPr lang="en-US" sz="1000" b="1" dirty="0" err="1">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el</a:t>
            </a:r>
            <a:r>
              <a:rPr lang="en-US" sz="1000" b="1" dirty="0">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 </a:t>
            </a:r>
            <a:r>
              <a:rPr lang="en-US" sz="1000" b="1" dirty="0" err="1">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caso</a:t>
            </a:r>
            <a:r>
              <a:rPr lang="en-US" sz="1000" b="1" dirty="0">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 de </a:t>
            </a:r>
            <a:r>
              <a:rPr lang="en-US" sz="1000" b="1" dirty="0" err="1">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productos</a:t>
            </a:r>
            <a:r>
              <a:rPr lang="en-US" sz="1000" b="1" dirty="0">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 </a:t>
            </a:r>
            <a:r>
              <a:rPr lang="en-US" sz="1000" b="1" dirty="0" err="1">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alimenticios</a:t>
            </a:r>
            <a:r>
              <a:rPr lang="en-US" sz="1000" b="1" dirty="0">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 las </a:t>
            </a:r>
            <a:r>
              <a:rPr lang="en-US" sz="1000" b="1" dirty="0" err="1">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propiedades</a:t>
            </a:r>
            <a:r>
              <a:rPr lang="en-US" sz="1000" b="1" dirty="0">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 </a:t>
            </a:r>
            <a:r>
              <a:rPr lang="en-US" sz="1050" b="1" dirty="0" err="1">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organolépticas</a:t>
            </a:r>
            <a:r>
              <a:rPr lang="en-US" sz="1000" b="1" dirty="0">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 y </a:t>
            </a:r>
            <a:r>
              <a:rPr lang="en-US" sz="1000" b="1" dirty="0" err="1">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nutritivas</a:t>
            </a:r>
            <a:r>
              <a:rPr lang="en-US" sz="1000" b="1" dirty="0">
                <a:solidFill>
                  <a:schemeClr val="tx1">
                    <a:lumMod val="50000"/>
                    <a:lumOff val="50000"/>
                  </a:schemeClr>
                </a:solidFill>
                <a:latin typeface="Montserrat Light" panose="00000400000000000000" pitchFamily="50" charset="0"/>
                <a:ea typeface="Open Sans Extrabold" panose="020B0906030804020204" pitchFamily="34" charset="0"/>
                <a:cs typeface="Open Sans Extrabold" panose="020B0906030804020204" pitchFamily="34" charset="0"/>
              </a:rPr>
              <a:t>. </a:t>
            </a:r>
          </a:p>
        </p:txBody>
      </p:sp>
      <p:sp>
        <p:nvSpPr>
          <p:cNvPr id="27" name="TextBox 26">
            <a:extLst>
              <a:ext uri="{FF2B5EF4-FFF2-40B4-BE49-F238E27FC236}">
                <a16:creationId xmlns:a16="http://schemas.microsoft.com/office/drawing/2014/main" id="{6444A36F-03A5-4451-B17D-2331C50E2AE1}"/>
              </a:ext>
            </a:extLst>
          </p:cNvPr>
          <p:cNvSpPr txBox="1"/>
          <p:nvPr/>
        </p:nvSpPr>
        <p:spPr>
          <a:xfrm>
            <a:off x="9240043" y="958561"/>
            <a:ext cx="1748095" cy="415498"/>
          </a:xfrm>
          <a:prstGeom prst="rect">
            <a:avLst/>
          </a:prstGeom>
          <a:noFill/>
        </p:spPr>
        <p:txBody>
          <a:bodyPr wrap="square" rtlCol="0">
            <a:spAutoFit/>
          </a:bodyPr>
          <a:lstStyle/>
          <a:p>
            <a:r>
              <a:rPr lang="en-US" sz="1050" b="1" dirty="0" err="1">
                <a:latin typeface="+mj-lt"/>
              </a:rPr>
              <a:t>Conservar</a:t>
            </a:r>
            <a:r>
              <a:rPr lang="en-US" sz="1050" b="1" dirty="0">
                <a:latin typeface="+mj-lt"/>
              </a:rPr>
              <a:t> las </a:t>
            </a:r>
            <a:r>
              <a:rPr lang="en-US" sz="1050" b="1" dirty="0" err="1">
                <a:latin typeface="+mj-lt"/>
              </a:rPr>
              <a:t>propiedades</a:t>
            </a:r>
            <a:r>
              <a:rPr lang="en-US" sz="1050" b="1" dirty="0">
                <a:latin typeface="+mj-lt"/>
              </a:rPr>
              <a:t> del </a:t>
            </a:r>
            <a:r>
              <a:rPr lang="en-US" sz="1050" b="1" dirty="0" err="1">
                <a:latin typeface="+mj-lt"/>
              </a:rPr>
              <a:t>producto</a:t>
            </a:r>
            <a:r>
              <a:rPr lang="en-US" sz="1050" b="1" dirty="0">
                <a:latin typeface="+mj-lt"/>
              </a:rPr>
              <a:t>. </a:t>
            </a:r>
          </a:p>
        </p:txBody>
      </p:sp>
      <p:sp>
        <p:nvSpPr>
          <p:cNvPr id="19" name="Rectangle 14">
            <a:extLst>
              <a:ext uri="{FF2B5EF4-FFF2-40B4-BE49-F238E27FC236}">
                <a16:creationId xmlns:a16="http://schemas.microsoft.com/office/drawing/2014/main" id="{A993DDD7-7C43-44B9-BAB3-28E44CAC60F9}"/>
              </a:ext>
            </a:extLst>
          </p:cNvPr>
          <p:cNvSpPr/>
          <p:nvPr/>
        </p:nvSpPr>
        <p:spPr>
          <a:xfrm>
            <a:off x="0" y="-3772"/>
            <a:ext cx="11138658" cy="246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ráfico 2">
            <a:extLst>
              <a:ext uri="{FF2B5EF4-FFF2-40B4-BE49-F238E27FC236}">
                <a16:creationId xmlns:a16="http://schemas.microsoft.com/office/drawing/2014/main" id="{64E7CD4F-4D99-4BF7-AB98-2EF7D4567BA7}"/>
              </a:ext>
            </a:extLst>
          </p:cNvPr>
          <p:cNvSpPr/>
          <p:nvPr/>
        </p:nvSpPr>
        <p:spPr>
          <a:xfrm>
            <a:off x="6617404" y="4802706"/>
            <a:ext cx="557387" cy="828246"/>
          </a:xfrm>
          <a:custGeom>
            <a:avLst/>
            <a:gdLst>
              <a:gd name="connsiteX0" fmla="*/ 366936 w 1416076"/>
              <a:gd name="connsiteY0" fmla="*/ 0 h 2104209"/>
              <a:gd name="connsiteX1" fmla="*/ 543047 w 1416076"/>
              <a:gd name="connsiteY1" fmla="*/ 296286 h 2104209"/>
              <a:gd name="connsiteX2" fmla="*/ 605354 w 1416076"/>
              <a:gd name="connsiteY2" fmla="*/ 332495 h 2104209"/>
              <a:gd name="connsiteX3" fmla="*/ 1383736 w 1416076"/>
              <a:gd name="connsiteY3" fmla="*/ 331673 h 2104209"/>
              <a:gd name="connsiteX4" fmla="*/ 1416041 w 1416076"/>
              <a:gd name="connsiteY4" fmla="*/ 364675 h 2104209"/>
              <a:gd name="connsiteX5" fmla="*/ 1416041 w 1416076"/>
              <a:gd name="connsiteY5" fmla="*/ 602888 h 2104209"/>
              <a:gd name="connsiteX6" fmla="*/ 1384640 w 1416076"/>
              <a:gd name="connsiteY6" fmla="*/ 633548 h 2104209"/>
              <a:gd name="connsiteX7" fmla="*/ 1323032 w 1416076"/>
              <a:gd name="connsiteY7" fmla="*/ 633466 h 2104209"/>
              <a:gd name="connsiteX8" fmla="*/ 1304538 w 1416076"/>
              <a:gd name="connsiteY8" fmla="*/ 649577 h 2104209"/>
              <a:gd name="connsiteX9" fmla="*/ 1284974 w 1416076"/>
              <a:gd name="connsiteY9" fmla="*/ 818372 h 2104209"/>
              <a:gd name="connsiteX10" fmla="*/ 1257068 w 1416076"/>
              <a:gd name="connsiteY10" fmla="*/ 1060448 h 2104209"/>
              <a:gd name="connsiteX11" fmla="*/ 1231463 w 1416076"/>
              <a:gd name="connsiteY11" fmla="*/ 1292455 h 2104209"/>
              <a:gd name="connsiteX12" fmla="*/ 1203638 w 1416076"/>
              <a:gd name="connsiteY12" fmla="*/ 1536544 h 2104209"/>
              <a:gd name="connsiteX13" fmla="*/ 1177869 w 1416076"/>
              <a:gd name="connsiteY13" fmla="*/ 1772619 h 2104209"/>
              <a:gd name="connsiteX14" fmla="*/ 1146510 w 1416076"/>
              <a:gd name="connsiteY14" fmla="*/ 2041081 h 2104209"/>
              <a:gd name="connsiteX15" fmla="*/ 1139688 w 1416076"/>
              <a:gd name="connsiteY15" fmla="*/ 2104210 h 2104209"/>
              <a:gd name="connsiteX16" fmla="*/ 436805 w 1416076"/>
              <a:gd name="connsiteY16" fmla="*/ 2104210 h 2104209"/>
              <a:gd name="connsiteX17" fmla="*/ 390691 w 1416076"/>
              <a:gd name="connsiteY17" fmla="*/ 1699257 h 2104209"/>
              <a:gd name="connsiteX18" fmla="*/ 345729 w 1416076"/>
              <a:gd name="connsiteY18" fmla="*/ 1302483 h 2104209"/>
              <a:gd name="connsiteX19" fmla="*/ 307670 w 1416076"/>
              <a:gd name="connsiteY19" fmla="*/ 958480 h 2104209"/>
              <a:gd name="connsiteX20" fmla="*/ 272654 w 1416076"/>
              <a:gd name="connsiteY20" fmla="*/ 653358 h 2104209"/>
              <a:gd name="connsiteX21" fmla="*/ 249063 w 1416076"/>
              <a:gd name="connsiteY21" fmla="*/ 633301 h 2104209"/>
              <a:gd name="connsiteX22" fmla="*/ 179235 w 1416076"/>
              <a:gd name="connsiteY22" fmla="*/ 633589 h 2104209"/>
              <a:gd name="connsiteX23" fmla="*/ 160658 w 1416076"/>
              <a:gd name="connsiteY23" fmla="*/ 615464 h 2104209"/>
              <a:gd name="connsiteX24" fmla="*/ 160576 w 1416076"/>
              <a:gd name="connsiteY24" fmla="*/ 350496 h 2104209"/>
              <a:gd name="connsiteX25" fmla="*/ 184619 w 1416076"/>
              <a:gd name="connsiteY25" fmla="*/ 331508 h 2104209"/>
              <a:gd name="connsiteX26" fmla="*/ 463972 w 1416076"/>
              <a:gd name="connsiteY26" fmla="*/ 331590 h 2104209"/>
              <a:gd name="connsiteX27" fmla="*/ 488220 w 1416076"/>
              <a:gd name="connsiteY27" fmla="*/ 331590 h 2104209"/>
              <a:gd name="connsiteX28" fmla="*/ 467465 w 1416076"/>
              <a:gd name="connsiteY28" fmla="*/ 291477 h 2104209"/>
              <a:gd name="connsiteX29" fmla="*/ 342769 w 1416076"/>
              <a:gd name="connsiteY29" fmla="*/ 81500 h 2104209"/>
              <a:gd name="connsiteX30" fmla="*/ 308534 w 1416076"/>
              <a:gd name="connsiteY30" fmla="*/ 61896 h 2104209"/>
              <a:gd name="connsiteX31" fmla="*/ 27167 w 1416076"/>
              <a:gd name="connsiteY31" fmla="*/ 62471 h 2104209"/>
              <a:gd name="connsiteX32" fmla="*/ 0 w 1416076"/>
              <a:gd name="connsiteY32" fmla="*/ 34852 h 2104209"/>
              <a:gd name="connsiteX33" fmla="*/ 1151 w 1416076"/>
              <a:gd name="connsiteY33" fmla="*/ 0 h 2104209"/>
              <a:gd name="connsiteX34" fmla="*/ 366936 w 1416076"/>
              <a:gd name="connsiteY34" fmla="*/ 0 h 2104209"/>
              <a:gd name="connsiteX35" fmla="*/ 349058 w 1416076"/>
              <a:gd name="connsiteY35" fmla="*/ 1079066 h 2104209"/>
              <a:gd name="connsiteX36" fmla="*/ 356825 w 1416076"/>
              <a:gd name="connsiteY36" fmla="*/ 1158799 h 2104209"/>
              <a:gd name="connsiteX37" fmla="*/ 384691 w 1416076"/>
              <a:gd name="connsiteY37" fmla="*/ 1402889 h 2104209"/>
              <a:gd name="connsiteX38" fmla="*/ 415557 w 1416076"/>
              <a:gd name="connsiteY38" fmla="*/ 1467662 h 2104209"/>
              <a:gd name="connsiteX39" fmla="*/ 588585 w 1416076"/>
              <a:gd name="connsiteY39" fmla="*/ 1618825 h 2104209"/>
              <a:gd name="connsiteX40" fmla="*/ 804727 w 1416076"/>
              <a:gd name="connsiteY40" fmla="*/ 1807924 h 2104209"/>
              <a:gd name="connsiteX41" fmla="*/ 1006279 w 1416076"/>
              <a:gd name="connsiteY41" fmla="*/ 1969691 h 2104209"/>
              <a:gd name="connsiteX42" fmla="*/ 1116426 w 1416076"/>
              <a:gd name="connsiteY42" fmla="*/ 2055343 h 2104209"/>
              <a:gd name="connsiteX43" fmla="*/ 1121645 w 1416076"/>
              <a:gd name="connsiteY43" fmla="*/ 2018846 h 2104209"/>
              <a:gd name="connsiteX44" fmla="*/ 1144496 w 1416076"/>
              <a:gd name="connsiteY44" fmla="*/ 1823624 h 2104209"/>
              <a:gd name="connsiteX45" fmla="*/ 1127029 w 1416076"/>
              <a:gd name="connsiteY45" fmla="*/ 1775538 h 2104209"/>
              <a:gd name="connsiteX46" fmla="*/ 932752 w 1416076"/>
              <a:gd name="connsiteY46" fmla="*/ 1601892 h 2104209"/>
              <a:gd name="connsiteX47" fmla="*/ 723720 w 1416076"/>
              <a:gd name="connsiteY47" fmla="*/ 1413945 h 2104209"/>
              <a:gd name="connsiteX48" fmla="*/ 456081 w 1416076"/>
              <a:gd name="connsiteY48" fmla="*/ 1174622 h 2104209"/>
              <a:gd name="connsiteX49" fmla="*/ 348934 w 1416076"/>
              <a:gd name="connsiteY49" fmla="*/ 1079066 h 21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16076" h="2104209">
                <a:moveTo>
                  <a:pt x="366936" y="0"/>
                </a:moveTo>
                <a:cubicBezTo>
                  <a:pt x="425831" y="98639"/>
                  <a:pt x="485590" y="196784"/>
                  <a:pt x="543047" y="296286"/>
                </a:cubicBezTo>
                <a:cubicBezTo>
                  <a:pt x="558048" y="322302"/>
                  <a:pt x="574283" y="332659"/>
                  <a:pt x="605354" y="332495"/>
                </a:cubicBezTo>
                <a:cubicBezTo>
                  <a:pt x="864815" y="331056"/>
                  <a:pt x="1124275" y="331673"/>
                  <a:pt x="1383736" y="331673"/>
                </a:cubicBezTo>
                <a:cubicBezTo>
                  <a:pt x="1405272" y="331673"/>
                  <a:pt x="1416041" y="342674"/>
                  <a:pt x="1416041" y="364675"/>
                </a:cubicBezTo>
                <a:cubicBezTo>
                  <a:pt x="1416041" y="444080"/>
                  <a:pt x="1416123" y="523484"/>
                  <a:pt x="1416041" y="602888"/>
                </a:cubicBezTo>
                <a:cubicBezTo>
                  <a:pt x="1416041" y="632932"/>
                  <a:pt x="1415342" y="633466"/>
                  <a:pt x="1384640" y="633548"/>
                </a:cubicBezTo>
                <a:cubicBezTo>
                  <a:pt x="1364091" y="633630"/>
                  <a:pt x="1343541" y="633959"/>
                  <a:pt x="1323032" y="633466"/>
                </a:cubicBezTo>
                <a:cubicBezTo>
                  <a:pt x="1311319" y="633178"/>
                  <a:pt x="1305894" y="637329"/>
                  <a:pt x="1304538" y="649577"/>
                </a:cubicBezTo>
                <a:cubicBezTo>
                  <a:pt x="1298414" y="705883"/>
                  <a:pt x="1291509" y="762107"/>
                  <a:pt x="1284974" y="818372"/>
                </a:cubicBezTo>
                <a:cubicBezTo>
                  <a:pt x="1275604" y="899051"/>
                  <a:pt x="1266151" y="979729"/>
                  <a:pt x="1257068" y="1060448"/>
                </a:cubicBezTo>
                <a:cubicBezTo>
                  <a:pt x="1248355" y="1137756"/>
                  <a:pt x="1240135" y="1215147"/>
                  <a:pt x="1231463" y="1292455"/>
                </a:cubicBezTo>
                <a:cubicBezTo>
                  <a:pt x="1222339" y="1373831"/>
                  <a:pt x="1212722" y="1455167"/>
                  <a:pt x="1203638" y="1536544"/>
                </a:cubicBezTo>
                <a:cubicBezTo>
                  <a:pt x="1194843" y="1615209"/>
                  <a:pt x="1186788" y="1693996"/>
                  <a:pt x="1177869" y="1772619"/>
                </a:cubicBezTo>
                <a:cubicBezTo>
                  <a:pt x="1167718" y="1862134"/>
                  <a:pt x="1156908" y="1951608"/>
                  <a:pt x="1146510" y="2041081"/>
                </a:cubicBezTo>
                <a:cubicBezTo>
                  <a:pt x="1144044" y="2062083"/>
                  <a:pt x="1141948" y="2083167"/>
                  <a:pt x="1139688" y="2104210"/>
                </a:cubicBezTo>
                <a:lnTo>
                  <a:pt x="436805" y="2104210"/>
                </a:lnTo>
                <a:cubicBezTo>
                  <a:pt x="421434" y="1969239"/>
                  <a:pt x="406063" y="1834269"/>
                  <a:pt x="390691" y="1699257"/>
                </a:cubicBezTo>
                <a:cubicBezTo>
                  <a:pt x="375649" y="1566999"/>
                  <a:pt x="360565" y="1434741"/>
                  <a:pt x="345729" y="1302483"/>
                </a:cubicBezTo>
                <a:cubicBezTo>
                  <a:pt x="332864" y="1187856"/>
                  <a:pt x="320617" y="1073148"/>
                  <a:pt x="307670" y="958480"/>
                </a:cubicBezTo>
                <a:cubicBezTo>
                  <a:pt x="296204" y="856759"/>
                  <a:pt x="283792" y="755120"/>
                  <a:pt x="272654" y="653358"/>
                </a:cubicBezTo>
                <a:cubicBezTo>
                  <a:pt x="270887" y="637206"/>
                  <a:pt x="264105" y="632726"/>
                  <a:pt x="249063" y="633301"/>
                </a:cubicBezTo>
                <a:cubicBezTo>
                  <a:pt x="225800" y="634206"/>
                  <a:pt x="202497" y="633178"/>
                  <a:pt x="179235" y="633589"/>
                </a:cubicBezTo>
                <a:cubicBezTo>
                  <a:pt x="166329" y="633795"/>
                  <a:pt x="160617" y="628698"/>
                  <a:pt x="160658" y="615464"/>
                </a:cubicBezTo>
                <a:cubicBezTo>
                  <a:pt x="160904" y="527142"/>
                  <a:pt x="161028" y="438819"/>
                  <a:pt x="160576" y="350496"/>
                </a:cubicBezTo>
                <a:cubicBezTo>
                  <a:pt x="160493" y="332207"/>
                  <a:pt x="171056" y="331508"/>
                  <a:pt x="184619" y="331508"/>
                </a:cubicBezTo>
                <a:cubicBezTo>
                  <a:pt x="277750" y="331714"/>
                  <a:pt x="370840" y="331632"/>
                  <a:pt x="463972" y="331590"/>
                </a:cubicBezTo>
                <a:cubicBezTo>
                  <a:pt x="471452" y="331590"/>
                  <a:pt x="478932" y="331590"/>
                  <a:pt x="488220" y="331590"/>
                </a:cubicBezTo>
                <a:cubicBezTo>
                  <a:pt x="484398" y="315397"/>
                  <a:pt x="474740" y="303848"/>
                  <a:pt x="467465" y="291477"/>
                </a:cubicBezTo>
                <a:cubicBezTo>
                  <a:pt x="426242" y="221279"/>
                  <a:pt x="383869" y="151780"/>
                  <a:pt x="342769" y="81500"/>
                </a:cubicBezTo>
                <a:cubicBezTo>
                  <a:pt x="334508" y="67362"/>
                  <a:pt x="325097" y="61731"/>
                  <a:pt x="308534" y="61896"/>
                </a:cubicBezTo>
                <a:cubicBezTo>
                  <a:pt x="214745" y="62718"/>
                  <a:pt x="120956" y="62471"/>
                  <a:pt x="27167" y="62471"/>
                </a:cubicBezTo>
                <a:cubicBezTo>
                  <a:pt x="164" y="62594"/>
                  <a:pt x="0" y="62348"/>
                  <a:pt x="0" y="34852"/>
                </a:cubicBezTo>
                <a:cubicBezTo>
                  <a:pt x="0" y="23221"/>
                  <a:pt x="740" y="11631"/>
                  <a:pt x="1151" y="0"/>
                </a:cubicBezTo>
                <a:cubicBezTo>
                  <a:pt x="123093" y="0"/>
                  <a:pt x="244994" y="0"/>
                  <a:pt x="366936" y="0"/>
                </a:cubicBezTo>
                <a:close/>
                <a:moveTo>
                  <a:pt x="349058" y="1079066"/>
                </a:moveTo>
                <a:cubicBezTo>
                  <a:pt x="351935" y="1108699"/>
                  <a:pt x="353990" y="1133811"/>
                  <a:pt x="356825" y="1158799"/>
                </a:cubicBezTo>
                <a:cubicBezTo>
                  <a:pt x="366032" y="1240176"/>
                  <a:pt x="375937" y="1321471"/>
                  <a:pt x="384691" y="1402889"/>
                </a:cubicBezTo>
                <a:cubicBezTo>
                  <a:pt x="387445" y="1428535"/>
                  <a:pt x="393609" y="1449537"/>
                  <a:pt x="415557" y="1467662"/>
                </a:cubicBezTo>
                <a:cubicBezTo>
                  <a:pt x="474575" y="1516405"/>
                  <a:pt x="530964" y="1568355"/>
                  <a:pt x="588585" y="1618825"/>
                </a:cubicBezTo>
                <a:cubicBezTo>
                  <a:pt x="660591" y="1681913"/>
                  <a:pt x="733337" y="1744179"/>
                  <a:pt x="804727" y="1807924"/>
                </a:cubicBezTo>
                <a:cubicBezTo>
                  <a:pt x="869130" y="1865422"/>
                  <a:pt x="939533" y="1915235"/>
                  <a:pt x="1006279" y="1969691"/>
                </a:cubicBezTo>
                <a:cubicBezTo>
                  <a:pt x="1041624" y="1998502"/>
                  <a:pt x="1078244" y="2025751"/>
                  <a:pt x="1116426" y="2055343"/>
                </a:cubicBezTo>
                <a:cubicBezTo>
                  <a:pt x="1118439" y="2041410"/>
                  <a:pt x="1120371" y="2030149"/>
                  <a:pt x="1121645" y="2018846"/>
                </a:cubicBezTo>
                <a:cubicBezTo>
                  <a:pt x="1129125" y="1953745"/>
                  <a:pt x="1135331" y="1888479"/>
                  <a:pt x="1144496" y="1823624"/>
                </a:cubicBezTo>
                <a:cubicBezTo>
                  <a:pt x="1147497" y="1802540"/>
                  <a:pt x="1142524" y="1789141"/>
                  <a:pt x="1127029" y="1775538"/>
                </a:cubicBezTo>
                <a:cubicBezTo>
                  <a:pt x="1061804" y="1718204"/>
                  <a:pt x="997401" y="1659925"/>
                  <a:pt x="932752" y="1601892"/>
                </a:cubicBezTo>
                <a:cubicBezTo>
                  <a:pt x="863047" y="1539298"/>
                  <a:pt x="793507" y="1476457"/>
                  <a:pt x="723720" y="1413945"/>
                </a:cubicBezTo>
                <a:cubicBezTo>
                  <a:pt x="634617" y="1334088"/>
                  <a:pt x="545307" y="1254355"/>
                  <a:pt x="456081" y="1174622"/>
                </a:cubicBezTo>
                <a:cubicBezTo>
                  <a:pt x="421475" y="1143674"/>
                  <a:pt x="386787" y="1112809"/>
                  <a:pt x="348934" y="1079066"/>
                </a:cubicBezTo>
                <a:close/>
              </a:path>
            </a:pathLst>
          </a:custGeom>
          <a:solidFill>
            <a:schemeClr val="bg1"/>
          </a:solidFill>
          <a:ln w="4086" cap="flat">
            <a:noFill/>
            <a:prstDash val="solid"/>
            <a:miter/>
          </a:ln>
        </p:spPr>
        <p:txBody>
          <a:bodyPr rtlCol="0" anchor="ctr"/>
          <a:lstStyle/>
          <a:p>
            <a:endParaRPr lang="es-PE"/>
          </a:p>
        </p:txBody>
      </p:sp>
      <p:sp>
        <p:nvSpPr>
          <p:cNvPr id="28" name="Gráfico 2">
            <a:extLst>
              <a:ext uri="{FF2B5EF4-FFF2-40B4-BE49-F238E27FC236}">
                <a16:creationId xmlns:a16="http://schemas.microsoft.com/office/drawing/2014/main" id="{C223F688-7C3A-4686-AE6F-B2DF5814AC00}"/>
              </a:ext>
            </a:extLst>
          </p:cNvPr>
          <p:cNvSpPr/>
          <p:nvPr/>
        </p:nvSpPr>
        <p:spPr>
          <a:xfrm>
            <a:off x="7322254" y="2987311"/>
            <a:ext cx="557387" cy="828246"/>
          </a:xfrm>
          <a:custGeom>
            <a:avLst/>
            <a:gdLst>
              <a:gd name="connsiteX0" fmla="*/ 366936 w 1416076"/>
              <a:gd name="connsiteY0" fmla="*/ 0 h 2104209"/>
              <a:gd name="connsiteX1" fmla="*/ 543047 w 1416076"/>
              <a:gd name="connsiteY1" fmla="*/ 296286 h 2104209"/>
              <a:gd name="connsiteX2" fmla="*/ 605354 w 1416076"/>
              <a:gd name="connsiteY2" fmla="*/ 332495 h 2104209"/>
              <a:gd name="connsiteX3" fmla="*/ 1383736 w 1416076"/>
              <a:gd name="connsiteY3" fmla="*/ 331673 h 2104209"/>
              <a:gd name="connsiteX4" fmla="*/ 1416041 w 1416076"/>
              <a:gd name="connsiteY4" fmla="*/ 364675 h 2104209"/>
              <a:gd name="connsiteX5" fmla="*/ 1416041 w 1416076"/>
              <a:gd name="connsiteY5" fmla="*/ 602888 h 2104209"/>
              <a:gd name="connsiteX6" fmla="*/ 1384640 w 1416076"/>
              <a:gd name="connsiteY6" fmla="*/ 633548 h 2104209"/>
              <a:gd name="connsiteX7" fmla="*/ 1323032 w 1416076"/>
              <a:gd name="connsiteY7" fmla="*/ 633466 h 2104209"/>
              <a:gd name="connsiteX8" fmla="*/ 1304538 w 1416076"/>
              <a:gd name="connsiteY8" fmla="*/ 649577 h 2104209"/>
              <a:gd name="connsiteX9" fmla="*/ 1284974 w 1416076"/>
              <a:gd name="connsiteY9" fmla="*/ 818372 h 2104209"/>
              <a:gd name="connsiteX10" fmla="*/ 1257068 w 1416076"/>
              <a:gd name="connsiteY10" fmla="*/ 1060448 h 2104209"/>
              <a:gd name="connsiteX11" fmla="*/ 1231463 w 1416076"/>
              <a:gd name="connsiteY11" fmla="*/ 1292455 h 2104209"/>
              <a:gd name="connsiteX12" fmla="*/ 1203638 w 1416076"/>
              <a:gd name="connsiteY12" fmla="*/ 1536544 h 2104209"/>
              <a:gd name="connsiteX13" fmla="*/ 1177869 w 1416076"/>
              <a:gd name="connsiteY13" fmla="*/ 1772619 h 2104209"/>
              <a:gd name="connsiteX14" fmla="*/ 1146510 w 1416076"/>
              <a:gd name="connsiteY14" fmla="*/ 2041081 h 2104209"/>
              <a:gd name="connsiteX15" fmla="*/ 1139688 w 1416076"/>
              <a:gd name="connsiteY15" fmla="*/ 2104210 h 2104209"/>
              <a:gd name="connsiteX16" fmla="*/ 436805 w 1416076"/>
              <a:gd name="connsiteY16" fmla="*/ 2104210 h 2104209"/>
              <a:gd name="connsiteX17" fmla="*/ 390691 w 1416076"/>
              <a:gd name="connsiteY17" fmla="*/ 1699257 h 2104209"/>
              <a:gd name="connsiteX18" fmla="*/ 345729 w 1416076"/>
              <a:gd name="connsiteY18" fmla="*/ 1302483 h 2104209"/>
              <a:gd name="connsiteX19" fmla="*/ 307670 w 1416076"/>
              <a:gd name="connsiteY19" fmla="*/ 958480 h 2104209"/>
              <a:gd name="connsiteX20" fmla="*/ 272654 w 1416076"/>
              <a:gd name="connsiteY20" fmla="*/ 653358 h 2104209"/>
              <a:gd name="connsiteX21" fmla="*/ 249063 w 1416076"/>
              <a:gd name="connsiteY21" fmla="*/ 633301 h 2104209"/>
              <a:gd name="connsiteX22" fmla="*/ 179235 w 1416076"/>
              <a:gd name="connsiteY22" fmla="*/ 633589 h 2104209"/>
              <a:gd name="connsiteX23" fmla="*/ 160658 w 1416076"/>
              <a:gd name="connsiteY23" fmla="*/ 615464 h 2104209"/>
              <a:gd name="connsiteX24" fmla="*/ 160576 w 1416076"/>
              <a:gd name="connsiteY24" fmla="*/ 350496 h 2104209"/>
              <a:gd name="connsiteX25" fmla="*/ 184619 w 1416076"/>
              <a:gd name="connsiteY25" fmla="*/ 331508 h 2104209"/>
              <a:gd name="connsiteX26" fmla="*/ 463972 w 1416076"/>
              <a:gd name="connsiteY26" fmla="*/ 331590 h 2104209"/>
              <a:gd name="connsiteX27" fmla="*/ 488220 w 1416076"/>
              <a:gd name="connsiteY27" fmla="*/ 331590 h 2104209"/>
              <a:gd name="connsiteX28" fmla="*/ 467465 w 1416076"/>
              <a:gd name="connsiteY28" fmla="*/ 291477 h 2104209"/>
              <a:gd name="connsiteX29" fmla="*/ 342769 w 1416076"/>
              <a:gd name="connsiteY29" fmla="*/ 81500 h 2104209"/>
              <a:gd name="connsiteX30" fmla="*/ 308534 w 1416076"/>
              <a:gd name="connsiteY30" fmla="*/ 61896 h 2104209"/>
              <a:gd name="connsiteX31" fmla="*/ 27167 w 1416076"/>
              <a:gd name="connsiteY31" fmla="*/ 62471 h 2104209"/>
              <a:gd name="connsiteX32" fmla="*/ 0 w 1416076"/>
              <a:gd name="connsiteY32" fmla="*/ 34852 h 2104209"/>
              <a:gd name="connsiteX33" fmla="*/ 1151 w 1416076"/>
              <a:gd name="connsiteY33" fmla="*/ 0 h 2104209"/>
              <a:gd name="connsiteX34" fmla="*/ 366936 w 1416076"/>
              <a:gd name="connsiteY34" fmla="*/ 0 h 2104209"/>
              <a:gd name="connsiteX35" fmla="*/ 349058 w 1416076"/>
              <a:gd name="connsiteY35" fmla="*/ 1079066 h 2104209"/>
              <a:gd name="connsiteX36" fmla="*/ 356825 w 1416076"/>
              <a:gd name="connsiteY36" fmla="*/ 1158799 h 2104209"/>
              <a:gd name="connsiteX37" fmla="*/ 384691 w 1416076"/>
              <a:gd name="connsiteY37" fmla="*/ 1402889 h 2104209"/>
              <a:gd name="connsiteX38" fmla="*/ 415557 w 1416076"/>
              <a:gd name="connsiteY38" fmla="*/ 1467662 h 2104209"/>
              <a:gd name="connsiteX39" fmla="*/ 588585 w 1416076"/>
              <a:gd name="connsiteY39" fmla="*/ 1618825 h 2104209"/>
              <a:gd name="connsiteX40" fmla="*/ 804727 w 1416076"/>
              <a:gd name="connsiteY40" fmla="*/ 1807924 h 2104209"/>
              <a:gd name="connsiteX41" fmla="*/ 1006279 w 1416076"/>
              <a:gd name="connsiteY41" fmla="*/ 1969691 h 2104209"/>
              <a:gd name="connsiteX42" fmla="*/ 1116426 w 1416076"/>
              <a:gd name="connsiteY42" fmla="*/ 2055343 h 2104209"/>
              <a:gd name="connsiteX43" fmla="*/ 1121645 w 1416076"/>
              <a:gd name="connsiteY43" fmla="*/ 2018846 h 2104209"/>
              <a:gd name="connsiteX44" fmla="*/ 1144496 w 1416076"/>
              <a:gd name="connsiteY44" fmla="*/ 1823624 h 2104209"/>
              <a:gd name="connsiteX45" fmla="*/ 1127029 w 1416076"/>
              <a:gd name="connsiteY45" fmla="*/ 1775538 h 2104209"/>
              <a:gd name="connsiteX46" fmla="*/ 932752 w 1416076"/>
              <a:gd name="connsiteY46" fmla="*/ 1601892 h 2104209"/>
              <a:gd name="connsiteX47" fmla="*/ 723720 w 1416076"/>
              <a:gd name="connsiteY47" fmla="*/ 1413945 h 2104209"/>
              <a:gd name="connsiteX48" fmla="*/ 456081 w 1416076"/>
              <a:gd name="connsiteY48" fmla="*/ 1174622 h 2104209"/>
              <a:gd name="connsiteX49" fmla="*/ 348934 w 1416076"/>
              <a:gd name="connsiteY49" fmla="*/ 1079066 h 21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16076" h="2104209">
                <a:moveTo>
                  <a:pt x="366936" y="0"/>
                </a:moveTo>
                <a:cubicBezTo>
                  <a:pt x="425831" y="98639"/>
                  <a:pt x="485590" y="196784"/>
                  <a:pt x="543047" y="296286"/>
                </a:cubicBezTo>
                <a:cubicBezTo>
                  <a:pt x="558048" y="322302"/>
                  <a:pt x="574283" y="332659"/>
                  <a:pt x="605354" y="332495"/>
                </a:cubicBezTo>
                <a:cubicBezTo>
                  <a:pt x="864815" y="331056"/>
                  <a:pt x="1124275" y="331673"/>
                  <a:pt x="1383736" y="331673"/>
                </a:cubicBezTo>
                <a:cubicBezTo>
                  <a:pt x="1405272" y="331673"/>
                  <a:pt x="1416041" y="342674"/>
                  <a:pt x="1416041" y="364675"/>
                </a:cubicBezTo>
                <a:cubicBezTo>
                  <a:pt x="1416041" y="444080"/>
                  <a:pt x="1416123" y="523484"/>
                  <a:pt x="1416041" y="602888"/>
                </a:cubicBezTo>
                <a:cubicBezTo>
                  <a:pt x="1416041" y="632932"/>
                  <a:pt x="1415342" y="633466"/>
                  <a:pt x="1384640" y="633548"/>
                </a:cubicBezTo>
                <a:cubicBezTo>
                  <a:pt x="1364091" y="633630"/>
                  <a:pt x="1343541" y="633959"/>
                  <a:pt x="1323032" y="633466"/>
                </a:cubicBezTo>
                <a:cubicBezTo>
                  <a:pt x="1311319" y="633178"/>
                  <a:pt x="1305894" y="637329"/>
                  <a:pt x="1304538" y="649577"/>
                </a:cubicBezTo>
                <a:cubicBezTo>
                  <a:pt x="1298414" y="705883"/>
                  <a:pt x="1291509" y="762107"/>
                  <a:pt x="1284974" y="818372"/>
                </a:cubicBezTo>
                <a:cubicBezTo>
                  <a:pt x="1275604" y="899051"/>
                  <a:pt x="1266151" y="979729"/>
                  <a:pt x="1257068" y="1060448"/>
                </a:cubicBezTo>
                <a:cubicBezTo>
                  <a:pt x="1248355" y="1137756"/>
                  <a:pt x="1240135" y="1215147"/>
                  <a:pt x="1231463" y="1292455"/>
                </a:cubicBezTo>
                <a:cubicBezTo>
                  <a:pt x="1222339" y="1373831"/>
                  <a:pt x="1212722" y="1455167"/>
                  <a:pt x="1203638" y="1536544"/>
                </a:cubicBezTo>
                <a:cubicBezTo>
                  <a:pt x="1194843" y="1615209"/>
                  <a:pt x="1186788" y="1693996"/>
                  <a:pt x="1177869" y="1772619"/>
                </a:cubicBezTo>
                <a:cubicBezTo>
                  <a:pt x="1167718" y="1862134"/>
                  <a:pt x="1156908" y="1951608"/>
                  <a:pt x="1146510" y="2041081"/>
                </a:cubicBezTo>
                <a:cubicBezTo>
                  <a:pt x="1144044" y="2062083"/>
                  <a:pt x="1141948" y="2083167"/>
                  <a:pt x="1139688" y="2104210"/>
                </a:cubicBezTo>
                <a:lnTo>
                  <a:pt x="436805" y="2104210"/>
                </a:lnTo>
                <a:cubicBezTo>
                  <a:pt x="421434" y="1969239"/>
                  <a:pt x="406063" y="1834269"/>
                  <a:pt x="390691" y="1699257"/>
                </a:cubicBezTo>
                <a:cubicBezTo>
                  <a:pt x="375649" y="1566999"/>
                  <a:pt x="360565" y="1434741"/>
                  <a:pt x="345729" y="1302483"/>
                </a:cubicBezTo>
                <a:cubicBezTo>
                  <a:pt x="332864" y="1187856"/>
                  <a:pt x="320617" y="1073148"/>
                  <a:pt x="307670" y="958480"/>
                </a:cubicBezTo>
                <a:cubicBezTo>
                  <a:pt x="296204" y="856759"/>
                  <a:pt x="283792" y="755120"/>
                  <a:pt x="272654" y="653358"/>
                </a:cubicBezTo>
                <a:cubicBezTo>
                  <a:pt x="270887" y="637206"/>
                  <a:pt x="264105" y="632726"/>
                  <a:pt x="249063" y="633301"/>
                </a:cubicBezTo>
                <a:cubicBezTo>
                  <a:pt x="225800" y="634206"/>
                  <a:pt x="202497" y="633178"/>
                  <a:pt x="179235" y="633589"/>
                </a:cubicBezTo>
                <a:cubicBezTo>
                  <a:pt x="166329" y="633795"/>
                  <a:pt x="160617" y="628698"/>
                  <a:pt x="160658" y="615464"/>
                </a:cubicBezTo>
                <a:cubicBezTo>
                  <a:pt x="160904" y="527142"/>
                  <a:pt x="161028" y="438819"/>
                  <a:pt x="160576" y="350496"/>
                </a:cubicBezTo>
                <a:cubicBezTo>
                  <a:pt x="160493" y="332207"/>
                  <a:pt x="171056" y="331508"/>
                  <a:pt x="184619" y="331508"/>
                </a:cubicBezTo>
                <a:cubicBezTo>
                  <a:pt x="277750" y="331714"/>
                  <a:pt x="370840" y="331632"/>
                  <a:pt x="463972" y="331590"/>
                </a:cubicBezTo>
                <a:cubicBezTo>
                  <a:pt x="471452" y="331590"/>
                  <a:pt x="478932" y="331590"/>
                  <a:pt x="488220" y="331590"/>
                </a:cubicBezTo>
                <a:cubicBezTo>
                  <a:pt x="484398" y="315397"/>
                  <a:pt x="474740" y="303848"/>
                  <a:pt x="467465" y="291477"/>
                </a:cubicBezTo>
                <a:cubicBezTo>
                  <a:pt x="426242" y="221279"/>
                  <a:pt x="383869" y="151780"/>
                  <a:pt x="342769" y="81500"/>
                </a:cubicBezTo>
                <a:cubicBezTo>
                  <a:pt x="334508" y="67362"/>
                  <a:pt x="325097" y="61731"/>
                  <a:pt x="308534" y="61896"/>
                </a:cubicBezTo>
                <a:cubicBezTo>
                  <a:pt x="214745" y="62718"/>
                  <a:pt x="120956" y="62471"/>
                  <a:pt x="27167" y="62471"/>
                </a:cubicBezTo>
                <a:cubicBezTo>
                  <a:pt x="164" y="62594"/>
                  <a:pt x="0" y="62348"/>
                  <a:pt x="0" y="34852"/>
                </a:cubicBezTo>
                <a:cubicBezTo>
                  <a:pt x="0" y="23221"/>
                  <a:pt x="740" y="11631"/>
                  <a:pt x="1151" y="0"/>
                </a:cubicBezTo>
                <a:cubicBezTo>
                  <a:pt x="123093" y="0"/>
                  <a:pt x="244994" y="0"/>
                  <a:pt x="366936" y="0"/>
                </a:cubicBezTo>
                <a:close/>
                <a:moveTo>
                  <a:pt x="349058" y="1079066"/>
                </a:moveTo>
                <a:cubicBezTo>
                  <a:pt x="351935" y="1108699"/>
                  <a:pt x="353990" y="1133811"/>
                  <a:pt x="356825" y="1158799"/>
                </a:cubicBezTo>
                <a:cubicBezTo>
                  <a:pt x="366032" y="1240176"/>
                  <a:pt x="375937" y="1321471"/>
                  <a:pt x="384691" y="1402889"/>
                </a:cubicBezTo>
                <a:cubicBezTo>
                  <a:pt x="387445" y="1428535"/>
                  <a:pt x="393609" y="1449537"/>
                  <a:pt x="415557" y="1467662"/>
                </a:cubicBezTo>
                <a:cubicBezTo>
                  <a:pt x="474575" y="1516405"/>
                  <a:pt x="530964" y="1568355"/>
                  <a:pt x="588585" y="1618825"/>
                </a:cubicBezTo>
                <a:cubicBezTo>
                  <a:pt x="660591" y="1681913"/>
                  <a:pt x="733337" y="1744179"/>
                  <a:pt x="804727" y="1807924"/>
                </a:cubicBezTo>
                <a:cubicBezTo>
                  <a:pt x="869130" y="1865422"/>
                  <a:pt x="939533" y="1915235"/>
                  <a:pt x="1006279" y="1969691"/>
                </a:cubicBezTo>
                <a:cubicBezTo>
                  <a:pt x="1041624" y="1998502"/>
                  <a:pt x="1078244" y="2025751"/>
                  <a:pt x="1116426" y="2055343"/>
                </a:cubicBezTo>
                <a:cubicBezTo>
                  <a:pt x="1118439" y="2041410"/>
                  <a:pt x="1120371" y="2030149"/>
                  <a:pt x="1121645" y="2018846"/>
                </a:cubicBezTo>
                <a:cubicBezTo>
                  <a:pt x="1129125" y="1953745"/>
                  <a:pt x="1135331" y="1888479"/>
                  <a:pt x="1144496" y="1823624"/>
                </a:cubicBezTo>
                <a:cubicBezTo>
                  <a:pt x="1147497" y="1802540"/>
                  <a:pt x="1142524" y="1789141"/>
                  <a:pt x="1127029" y="1775538"/>
                </a:cubicBezTo>
                <a:cubicBezTo>
                  <a:pt x="1061804" y="1718204"/>
                  <a:pt x="997401" y="1659925"/>
                  <a:pt x="932752" y="1601892"/>
                </a:cubicBezTo>
                <a:cubicBezTo>
                  <a:pt x="863047" y="1539298"/>
                  <a:pt x="793507" y="1476457"/>
                  <a:pt x="723720" y="1413945"/>
                </a:cubicBezTo>
                <a:cubicBezTo>
                  <a:pt x="634617" y="1334088"/>
                  <a:pt x="545307" y="1254355"/>
                  <a:pt x="456081" y="1174622"/>
                </a:cubicBezTo>
                <a:cubicBezTo>
                  <a:pt x="421475" y="1143674"/>
                  <a:pt x="386787" y="1112809"/>
                  <a:pt x="348934" y="1079066"/>
                </a:cubicBezTo>
                <a:close/>
              </a:path>
            </a:pathLst>
          </a:custGeom>
          <a:solidFill>
            <a:schemeClr val="bg1"/>
          </a:solidFill>
          <a:ln w="4086" cap="flat">
            <a:noFill/>
            <a:prstDash val="solid"/>
            <a:miter/>
          </a:ln>
        </p:spPr>
        <p:txBody>
          <a:bodyPr rtlCol="0" anchor="ctr"/>
          <a:lstStyle/>
          <a:p>
            <a:endParaRPr lang="es-PE"/>
          </a:p>
        </p:txBody>
      </p:sp>
      <p:sp>
        <p:nvSpPr>
          <p:cNvPr id="31" name="Gráfico 2">
            <a:extLst>
              <a:ext uri="{FF2B5EF4-FFF2-40B4-BE49-F238E27FC236}">
                <a16:creationId xmlns:a16="http://schemas.microsoft.com/office/drawing/2014/main" id="{11EDCC4A-F915-4577-B69B-8A45BC9507CD}"/>
              </a:ext>
            </a:extLst>
          </p:cNvPr>
          <p:cNvSpPr/>
          <p:nvPr/>
        </p:nvSpPr>
        <p:spPr>
          <a:xfrm>
            <a:off x="8023292" y="1240185"/>
            <a:ext cx="557387" cy="828246"/>
          </a:xfrm>
          <a:custGeom>
            <a:avLst/>
            <a:gdLst>
              <a:gd name="connsiteX0" fmla="*/ 366936 w 1416076"/>
              <a:gd name="connsiteY0" fmla="*/ 0 h 2104209"/>
              <a:gd name="connsiteX1" fmla="*/ 543047 w 1416076"/>
              <a:gd name="connsiteY1" fmla="*/ 296286 h 2104209"/>
              <a:gd name="connsiteX2" fmla="*/ 605354 w 1416076"/>
              <a:gd name="connsiteY2" fmla="*/ 332495 h 2104209"/>
              <a:gd name="connsiteX3" fmla="*/ 1383736 w 1416076"/>
              <a:gd name="connsiteY3" fmla="*/ 331673 h 2104209"/>
              <a:gd name="connsiteX4" fmla="*/ 1416041 w 1416076"/>
              <a:gd name="connsiteY4" fmla="*/ 364675 h 2104209"/>
              <a:gd name="connsiteX5" fmla="*/ 1416041 w 1416076"/>
              <a:gd name="connsiteY5" fmla="*/ 602888 h 2104209"/>
              <a:gd name="connsiteX6" fmla="*/ 1384640 w 1416076"/>
              <a:gd name="connsiteY6" fmla="*/ 633548 h 2104209"/>
              <a:gd name="connsiteX7" fmla="*/ 1323032 w 1416076"/>
              <a:gd name="connsiteY7" fmla="*/ 633466 h 2104209"/>
              <a:gd name="connsiteX8" fmla="*/ 1304538 w 1416076"/>
              <a:gd name="connsiteY8" fmla="*/ 649577 h 2104209"/>
              <a:gd name="connsiteX9" fmla="*/ 1284974 w 1416076"/>
              <a:gd name="connsiteY9" fmla="*/ 818372 h 2104209"/>
              <a:gd name="connsiteX10" fmla="*/ 1257068 w 1416076"/>
              <a:gd name="connsiteY10" fmla="*/ 1060448 h 2104209"/>
              <a:gd name="connsiteX11" fmla="*/ 1231463 w 1416076"/>
              <a:gd name="connsiteY11" fmla="*/ 1292455 h 2104209"/>
              <a:gd name="connsiteX12" fmla="*/ 1203638 w 1416076"/>
              <a:gd name="connsiteY12" fmla="*/ 1536544 h 2104209"/>
              <a:gd name="connsiteX13" fmla="*/ 1177869 w 1416076"/>
              <a:gd name="connsiteY13" fmla="*/ 1772619 h 2104209"/>
              <a:gd name="connsiteX14" fmla="*/ 1146510 w 1416076"/>
              <a:gd name="connsiteY14" fmla="*/ 2041081 h 2104209"/>
              <a:gd name="connsiteX15" fmla="*/ 1139688 w 1416076"/>
              <a:gd name="connsiteY15" fmla="*/ 2104210 h 2104209"/>
              <a:gd name="connsiteX16" fmla="*/ 436805 w 1416076"/>
              <a:gd name="connsiteY16" fmla="*/ 2104210 h 2104209"/>
              <a:gd name="connsiteX17" fmla="*/ 390691 w 1416076"/>
              <a:gd name="connsiteY17" fmla="*/ 1699257 h 2104209"/>
              <a:gd name="connsiteX18" fmla="*/ 345729 w 1416076"/>
              <a:gd name="connsiteY18" fmla="*/ 1302483 h 2104209"/>
              <a:gd name="connsiteX19" fmla="*/ 307670 w 1416076"/>
              <a:gd name="connsiteY19" fmla="*/ 958480 h 2104209"/>
              <a:gd name="connsiteX20" fmla="*/ 272654 w 1416076"/>
              <a:gd name="connsiteY20" fmla="*/ 653358 h 2104209"/>
              <a:gd name="connsiteX21" fmla="*/ 249063 w 1416076"/>
              <a:gd name="connsiteY21" fmla="*/ 633301 h 2104209"/>
              <a:gd name="connsiteX22" fmla="*/ 179235 w 1416076"/>
              <a:gd name="connsiteY22" fmla="*/ 633589 h 2104209"/>
              <a:gd name="connsiteX23" fmla="*/ 160658 w 1416076"/>
              <a:gd name="connsiteY23" fmla="*/ 615464 h 2104209"/>
              <a:gd name="connsiteX24" fmla="*/ 160576 w 1416076"/>
              <a:gd name="connsiteY24" fmla="*/ 350496 h 2104209"/>
              <a:gd name="connsiteX25" fmla="*/ 184619 w 1416076"/>
              <a:gd name="connsiteY25" fmla="*/ 331508 h 2104209"/>
              <a:gd name="connsiteX26" fmla="*/ 463972 w 1416076"/>
              <a:gd name="connsiteY26" fmla="*/ 331590 h 2104209"/>
              <a:gd name="connsiteX27" fmla="*/ 488220 w 1416076"/>
              <a:gd name="connsiteY27" fmla="*/ 331590 h 2104209"/>
              <a:gd name="connsiteX28" fmla="*/ 467465 w 1416076"/>
              <a:gd name="connsiteY28" fmla="*/ 291477 h 2104209"/>
              <a:gd name="connsiteX29" fmla="*/ 342769 w 1416076"/>
              <a:gd name="connsiteY29" fmla="*/ 81500 h 2104209"/>
              <a:gd name="connsiteX30" fmla="*/ 308534 w 1416076"/>
              <a:gd name="connsiteY30" fmla="*/ 61896 h 2104209"/>
              <a:gd name="connsiteX31" fmla="*/ 27167 w 1416076"/>
              <a:gd name="connsiteY31" fmla="*/ 62471 h 2104209"/>
              <a:gd name="connsiteX32" fmla="*/ 0 w 1416076"/>
              <a:gd name="connsiteY32" fmla="*/ 34852 h 2104209"/>
              <a:gd name="connsiteX33" fmla="*/ 1151 w 1416076"/>
              <a:gd name="connsiteY33" fmla="*/ 0 h 2104209"/>
              <a:gd name="connsiteX34" fmla="*/ 366936 w 1416076"/>
              <a:gd name="connsiteY34" fmla="*/ 0 h 2104209"/>
              <a:gd name="connsiteX35" fmla="*/ 349058 w 1416076"/>
              <a:gd name="connsiteY35" fmla="*/ 1079066 h 2104209"/>
              <a:gd name="connsiteX36" fmla="*/ 356825 w 1416076"/>
              <a:gd name="connsiteY36" fmla="*/ 1158799 h 2104209"/>
              <a:gd name="connsiteX37" fmla="*/ 384691 w 1416076"/>
              <a:gd name="connsiteY37" fmla="*/ 1402889 h 2104209"/>
              <a:gd name="connsiteX38" fmla="*/ 415557 w 1416076"/>
              <a:gd name="connsiteY38" fmla="*/ 1467662 h 2104209"/>
              <a:gd name="connsiteX39" fmla="*/ 588585 w 1416076"/>
              <a:gd name="connsiteY39" fmla="*/ 1618825 h 2104209"/>
              <a:gd name="connsiteX40" fmla="*/ 804727 w 1416076"/>
              <a:gd name="connsiteY40" fmla="*/ 1807924 h 2104209"/>
              <a:gd name="connsiteX41" fmla="*/ 1006279 w 1416076"/>
              <a:gd name="connsiteY41" fmla="*/ 1969691 h 2104209"/>
              <a:gd name="connsiteX42" fmla="*/ 1116426 w 1416076"/>
              <a:gd name="connsiteY42" fmla="*/ 2055343 h 2104209"/>
              <a:gd name="connsiteX43" fmla="*/ 1121645 w 1416076"/>
              <a:gd name="connsiteY43" fmla="*/ 2018846 h 2104209"/>
              <a:gd name="connsiteX44" fmla="*/ 1144496 w 1416076"/>
              <a:gd name="connsiteY44" fmla="*/ 1823624 h 2104209"/>
              <a:gd name="connsiteX45" fmla="*/ 1127029 w 1416076"/>
              <a:gd name="connsiteY45" fmla="*/ 1775538 h 2104209"/>
              <a:gd name="connsiteX46" fmla="*/ 932752 w 1416076"/>
              <a:gd name="connsiteY46" fmla="*/ 1601892 h 2104209"/>
              <a:gd name="connsiteX47" fmla="*/ 723720 w 1416076"/>
              <a:gd name="connsiteY47" fmla="*/ 1413945 h 2104209"/>
              <a:gd name="connsiteX48" fmla="*/ 456081 w 1416076"/>
              <a:gd name="connsiteY48" fmla="*/ 1174622 h 2104209"/>
              <a:gd name="connsiteX49" fmla="*/ 348934 w 1416076"/>
              <a:gd name="connsiteY49" fmla="*/ 1079066 h 21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16076" h="2104209">
                <a:moveTo>
                  <a:pt x="366936" y="0"/>
                </a:moveTo>
                <a:cubicBezTo>
                  <a:pt x="425831" y="98639"/>
                  <a:pt x="485590" y="196784"/>
                  <a:pt x="543047" y="296286"/>
                </a:cubicBezTo>
                <a:cubicBezTo>
                  <a:pt x="558048" y="322302"/>
                  <a:pt x="574283" y="332659"/>
                  <a:pt x="605354" y="332495"/>
                </a:cubicBezTo>
                <a:cubicBezTo>
                  <a:pt x="864815" y="331056"/>
                  <a:pt x="1124275" y="331673"/>
                  <a:pt x="1383736" y="331673"/>
                </a:cubicBezTo>
                <a:cubicBezTo>
                  <a:pt x="1405272" y="331673"/>
                  <a:pt x="1416041" y="342674"/>
                  <a:pt x="1416041" y="364675"/>
                </a:cubicBezTo>
                <a:cubicBezTo>
                  <a:pt x="1416041" y="444080"/>
                  <a:pt x="1416123" y="523484"/>
                  <a:pt x="1416041" y="602888"/>
                </a:cubicBezTo>
                <a:cubicBezTo>
                  <a:pt x="1416041" y="632932"/>
                  <a:pt x="1415342" y="633466"/>
                  <a:pt x="1384640" y="633548"/>
                </a:cubicBezTo>
                <a:cubicBezTo>
                  <a:pt x="1364091" y="633630"/>
                  <a:pt x="1343541" y="633959"/>
                  <a:pt x="1323032" y="633466"/>
                </a:cubicBezTo>
                <a:cubicBezTo>
                  <a:pt x="1311319" y="633178"/>
                  <a:pt x="1305894" y="637329"/>
                  <a:pt x="1304538" y="649577"/>
                </a:cubicBezTo>
                <a:cubicBezTo>
                  <a:pt x="1298414" y="705883"/>
                  <a:pt x="1291509" y="762107"/>
                  <a:pt x="1284974" y="818372"/>
                </a:cubicBezTo>
                <a:cubicBezTo>
                  <a:pt x="1275604" y="899051"/>
                  <a:pt x="1266151" y="979729"/>
                  <a:pt x="1257068" y="1060448"/>
                </a:cubicBezTo>
                <a:cubicBezTo>
                  <a:pt x="1248355" y="1137756"/>
                  <a:pt x="1240135" y="1215147"/>
                  <a:pt x="1231463" y="1292455"/>
                </a:cubicBezTo>
                <a:cubicBezTo>
                  <a:pt x="1222339" y="1373831"/>
                  <a:pt x="1212722" y="1455167"/>
                  <a:pt x="1203638" y="1536544"/>
                </a:cubicBezTo>
                <a:cubicBezTo>
                  <a:pt x="1194843" y="1615209"/>
                  <a:pt x="1186788" y="1693996"/>
                  <a:pt x="1177869" y="1772619"/>
                </a:cubicBezTo>
                <a:cubicBezTo>
                  <a:pt x="1167718" y="1862134"/>
                  <a:pt x="1156908" y="1951608"/>
                  <a:pt x="1146510" y="2041081"/>
                </a:cubicBezTo>
                <a:cubicBezTo>
                  <a:pt x="1144044" y="2062083"/>
                  <a:pt x="1141948" y="2083167"/>
                  <a:pt x="1139688" y="2104210"/>
                </a:cubicBezTo>
                <a:lnTo>
                  <a:pt x="436805" y="2104210"/>
                </a:lnTo>
                <a:cubicBezTo>
                  <a:pt x="421434" y="1969239"/>
                  <a:pt x="406063" y="1834269"/>
                  <a:pt x="390691" y="1699257"/>
                </a:cubicBezTo>
                <a:cubicBezTo>
                  <a:pt x="375649" y="1566999"/>
                  <a:pt x="360565" y="1434741"/>
                  <a:pt x="345729" y="1302483"/>
                </a:cubicBezTo>
                <a:cubicBezTo>
                  <a:pt x="332864" y="1187856"/>
                  <a:pt x="320617" y="1073148"/>
                  <a:pt x="307670" y="958480"/>
                </a:cubicBezTo>
                <a:cubicBezTo>
                  <a:pt x="296204" y="856759"/>
                  <a:pt x="283792" y="755120"/>
                  <a:pt x="272654" y="653358"/>
                </a:cubicBezTo>
                <a:cubicBezTo>
                  <a:pt x="270887" y="637206"/>
                  <a:pt x="264105" y="632726"/>
                  <a:pt x="249063" y="633301"/>
                </a:cubicBezTo>
                <a:cubicBezTo>
                  <a:pt x="225800" y="634206"/>
                  <a:pt x="202497" y="633178"/>
                  <a:pt x="179235" y="633589"/>
                </a:cubicBezTo>
                <a:cubicBezTo>
                  <a:pt x="166329" y="633795"/>
                  <a:pt x="160617" y="628698"/>
                  <a:pt x="160658" y="615464"/>
                </a:cubicBezTo>
                <a:cubicBezTo>
                  <a:pt x="160904" y="527142"/>
                  <a:pt x="161028" y="438819"/>
                  <a:pt x="160576" y="350496"/>
                </a:cubicBezTo>
                <a:cubicBezTo>
                  <a:pt x="160493" y="332207"/>
                  <a:pt x="171056" y="331508"/>
                  <a:pt x="184619" y="331508"/>
                </a:cubicBezTo>
                <a:cubicBezTo>
                  <a:pt x="277750" y="331714"/>
                  <a:pt x="370840" y="331632"/>
                  <a:pt x="463972" y="331590"/>
                </a:cubicBezTo>
                <a:cubicBezTo>
                  <a:pt x="471452" y="331590"/>
                  <a:pt x="478932" y="331590"/>
                  <a:pt x="488220" y="331590"/>
                </a:cubicBezTo>
                <a:cubicBezTo>
                  <a:pt x="484398" y="315397"/>
                  <a:pt x="474740" y="303848"/>
                  <a:pt x="467465" y="291477"/>
                </a:cubicBezTo>
                <a:cubicBezTo>
                  <a:pt x="426242" y="221279"/>
                  <a:pt x="383869" y="151780"/>
                  <a:pt x="342769" y="81500"/>
                </a:cubicBezTo>
                <a:cubicBezTo>
                  <a:pt x="334508" y="67362"/>
                  <a:pt x="325097" y="61731"/>
                  <a:pt x="308534" y="61896"/>
                </a:cubicBezTo>
                <a:cubicBezTo>
                  <a:pt x="214745" y="62718"/>
                  <a:pt x="120956" y="62471"/>
                  <a:pt x="27167" y="62471"/>
                </a:cubicBezTo>
                <a:cubicBezTo>
                  <a:pt x="164" y="62594"/>
                  <a:pt x="0" y="62348"/>
                  <a:pt x="0" y="34852"/>
                </a:cubicBezTo>
                <a:cubicBezTo>
                  <a:pt x="0" y="23221"/>
                  <a:pt x="740" y="11631"/>
                  <a:pt x="1151" y="0"/>
                </a:cubicBezTo>
                <a:cubicBezTo>
                  <a:pt x="123093" y="0"/>
                  <a:pt x="244994" y="0"/>
                  <a:pt x="366936" y="0"/>
                </a:cubicBezTo>
                <a:close/>
                <a:moveTo>
                  <a:pt x="349058" y="1079066"/>
                </a:moveTo>
                <a:cubicBezTo>
                  <a:pt x="351935" y="1108699"/>
                  <a:pt x="353990" y="1133811"/>
                  <a:pt x="356825" y="1158799"/>
                </a:cubicBezTo>
                <a:cubicBezTo>
                  <a:pt x="366032" y="1240176"/>
                  <a:pt x="375937" y="1321471"/>
                  <a:pt x="384691" y="1402889"/>
                </a:cubicBezTo>
                <a:cubicBezTo>
                  <a:pt x="387445" y="1428535"/>
                  <a:pt x="393609" y="1449537"/>
                  <a:pt x="415557" y="1467662"/>
                </a:cubicBezTo>
                <a:cubicBezTo>
                  <a:pt x="474575" y="1516405"/>
                  <a:pt x="530964" y="1568355"/>
                  <a:pt x="588585" y="1618825"/>
                </a:cubicBezTo>
                <a:cubicBezTo>
                  <a:pt x="660591" y="1681913"/>
                  <a:pt x="733337" y="1744179"/>
                  <a:pt x="804727" y="1807924"/>
                </a:cubicBezTo>
                <a:cubicBezTo>
                  <a:pt x="869130" y="1865422"/>
                  <a:pt x="939533" y="1915235"/>
                  <a:pt x="1006279" y="1969691"/>
                </a:cubicBezTo>
                <a:cubicBezTo>
                  <a:pt x="1041624" y="1998502"/>
                  <a:pt x="1078244" y="2025751"/>
                  <a:pt x="1116426" y="2055343"/>
                </a:cubicBezTo>
                <a:cubicBezTo>
                  <a:pt x="1118439" y="2041410"/>
                  <a:pt x="1120371" y="2030149"/>
                  <a:pt x="1121645" y="2018846"/>
                </a:cubicBezTo>
                <a:cubicBezTo>
                  <a:pt x="1129125" y="1953745"/>
                  <a:pt x="1135331" y="1888479"/>
                  <a:pt x="1144496" y="1823624"/>
                </a:cubicBezTo>
                <a:cubicBezTo>
                  <a:pt x="1147497" y="1802540"/>
                  <a:pt x="1142524" y="1789141"/>
                  <a:pt x="1127029" y="1775538"/>
                </a:cubicBezTo>
                <a:cubicBezTo>
                  <a:pt x="1061804" y="1718204"/>
                  <a:pt x="997401" y="1659925"/>
                  <a:pt x="932752" y="1601892"/>
                </a:cubicBezTo>
                <a:cubicBezTo>
                  <a:pt x="863047" y="1539298"/>
                  <a:pt x="793507" y="1476457"/>
                  <a:pt x="723720" y="1413945"/>
                </a:cubicBezTo>
                <a:cubicBezTo>
                  <a:pt x="634617" y="1334088"/>
                  <a:pt x="545307" y="1254355"/>
                  <a:pt x="456081" y="1174622"/>
                </a:cubicBezTo>
                <a:cubicBezTo>
                  <a:pt x="421475" y="1143674"/>
                  <a:pt x="386787" y="1112809"/>
                  <a:pt x="348934" y="1079066"/>
                </a:cubicBezTo>
                <a:close/>
              </a:path>
            </a:pathLst>
          </a:custGeom>
          <a:solidFill>
            <a:schemeClr val="bg1"/>
          </a:solidFill>
          <a:ln w="4086" cap="flat">
            <a:noFill/>
            <a:prstDash val="solid"/>
            <a:miter/>
          </a:ln>
        </p:spPr>
        <p:txBody>
          <a:bodyPr rtlCol="0" anchor="ctr"/>
          <a:lstStyle/>
          <a:p>
            <a:endParaRPr lang="es-PE"/>
          </a:p>
        </p:txBody>
      </p:sp>
      <p:sp>
        <p:nvSpPr>
          <p:cNvPr id="34" name="Elipse 33">
            <a:extLst>
              <a:ext uri="{FF2B5EF4-FFF2-40B4-BE49-F238E27FC236}">
                <a16:creationId xmlns:a16="http://schemas.microsoft.com/office/drawing/2014/main" id="{EE7B0487-A8D1-4C8A-B466-45053CD0E5EA}"/>
              </a:ext>
            </a:extLst>
          </p:cNvPr>
          <p:cNvSpPr/>
          <p:nvPr/>
        </p:nvSpPr>
        <p:spPr>
          <a:xfrm>
            <a:off x="1311394" y="476918"/>
            <a:ext cx="984154" cy="9841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7" name="Grupo 36">
            <a:extLst>
              <a:ext uri="{FF2B5EF4-FFF2-40B4-BE49-F238E27FC236}">
                <a16:creationId xmlns:a16="http://schemas.microsoft.com/office/drawing/2014/main" id="{84584FF5-B5A8-4B81-9BE6-22B17D1ED89C}"/>
              </a:ext>
            </a:extLst>
          </p:cNvPr>
          <p:cNvGrpSpPr/>
          <p:nvPr/>
        </p:nvGrpSpPr>
        <p:grpSpPr>
          <a:xfrm>
            <a:off x="1494518" y="456693"/>
            <a:ext cx="879405" cy="879668"/>
            <a:chOff x="-1608208" y="-1778196"/>
            <a:chExt cx="1380592" cy="1381005"/>
          </a:xfrm>
        </p:grpSpPr>
        <p:sp>
          <p:nvSpPr>
            <p:cNvPr id="40" name="Forma libre: forma 39">
              <a:extLst>
                <a:ext uri="{FF2B5EF4-FFF2-40B4-BE49-F238E27FC236}">
                  <a16:creationId xmlns:a16="http://schemas.microsoft.com/office/drawing/2014/main" id="{4687CFBA-F832-4F85-A1AB-8420F05F3D71}"/>
                </a:ext>
              </a:extLst>
            </p:cNvPr>
            <p:cNvSpPr/>
            <p:nvPr/>
          </p:nvSpPr>
          <p:spPr>
            <a:xfrm>
              <a:off x="-1608208" y="-1778196"/>
              <a:ext cx="1103335" cy="1099648"/>
            </a:xfrm>
            <a:custGeom>
              <a:avLst/>
              <a:gdLst>
                <a:gd name="connsiteX0" fmla="*/ 82 w 1103335"/>
                <a:gd name="connsiteY0" fmla="*/ 688837 h 1099648"/>
                <a:gd name="connsiteX1" fmla="*/ 195295 w 1103335"/>
                <a:gd name="connsiteY1" fmla="*/ 210224 h 1099648"/>
                <a:gd name="connsiteX2" fmla="*/ 608156 w 1103335"/>
                <a:gd name="connsiteY2" fmla="*/ 5287 h 1099648"/>
                <a:gd name="connsiteX3" fmla="*/ 997483 w 1103335"/>
                <a:gd name="connsiteY3" fmla="*/ 72219 h 1099648"/>
                <a:gd name="connsiteX4" fmla="*/ 1095863 w 1103335"/>
                <a:gd name="connsiteY4" fmla="*/ 132023 h 1099648"/>
                <a:gd name="connsiteX5" fmla="*/ 1102179 w 1103335"/>
                <a:gd name="connsiteY5" fmla="*/ 150813 h 1099648"/>
                <a:gd name="connsiteX6" fmla="*/ 891687 w 1103335"/>
                <a:gd name="connsiteY6" fmla="*/ 570330 h 1099648"/>
                <a:gd name="connsiteX7" fmla="*/ 527911 w 1103335"/>
                <a:gd name="connsiteY7" fmla="*/ 919456 h 1099648"/>
                <a:gd name="connsiteX8" fmla="*/ 223494 w 1103335"/>
                <a:gd name="connsiteY8" fmla="*/ 1073133 h 1099648"/>
                <a:gd name="connsiteX9" fmla="*/ 150298 w 1103335"/>
                <a:gd name="connsiteY9" fmla="*/ 1097846 h 1099648"/>
                <a:gd name="connsiteX10" fmla="*/ 126110 w 1103335"/>
                <a:gd name="connsiteY10" fmla="*/ 1089852 h 1099648"/>
                <a:gd name="connsiteX11" fmla="*/ 30927 w 1103335"/>
                <a:gd name="connsiteY11" fmla="*/ 896761 h 1099648"/>
                <a:gd name="connsiteX12" fmla="*/ 82 w 1103335"/>
                <a:gd name="connsiteY12" fmla="*/ 688837 h 109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335" h="1099648">
                  <a:moveTo>
                    <a:pt x="82" y="688837"/>
                  </a:moveTo>
                  <a:cubicBezTo>
                    <a:pt x="2702" y="503923"/>
                    <a:pt x="66385" y="343564"/>
                    <a:pt x="195295" y="210224"/>
                  </a:cubicBezTo>
                  <a:cubicBezTo>
                    <a:pt x="308456" y="93158"/>
                    <a:pt x="446906" y="25178"/>
                    <a:pt x="608156" y="5287"/>
                  </a:cubicBezTo>
                  <a:cubicBezTo>
                    <a:pt x="744248" y="-11485"/>
                    <a:pt x="874311" y="11865"/>
                    <a:pt x="997483" y="72219"/>
                  </a:cubicBezTo>
                  <a:cubicBezTo>
                    <a:pt x="1032023" y="89149"/>
                    <a:pt x="1064756" y="109276"/>
                    <a:pt x="1095863" y="132023"/>
                  </a:cubicBezTo>
                  <a:cubicBezTo>
                    <a:pt x="1103018" y="137238"/>
                    <a:pt x="1104826" y="142322"/>
                    <a:pt x="1102179" y="150813"/>
                  </a:cubicBezTo>
                  <a:cubicBezTo>
                    <a:pt x="1055138" y="302288"/>
                    <a:pt x="985035" y="442127"/>
                    <a:pt x="891687" y="570330"/>
                  </a:cubicBezTo>
                  <a:cubicBezTo>
                    <a:pt x="791184" y="708335"/>
                    <a:pt x="669663" y="824562"/>
                    <a:pt x="527911" y="919456"/>
                  </a:cubicBezTo>
                  <a:cubicBezTo>
                    <a:pt x="432833" y="983112"/>
                    <a:pt x="331334" y="1034556"/>
                    <a:pt x="223494" y="1073133"/>
                  </a:cubicBezTo>
                  <a:cubicBezTo>
                    <a:pt x="199253" y="1081807"/>
                    <a:pt x="174487" y="1089066"/>
                    <a:pt x="150298" y="1097846"/>
                  </a:cubicBezTo>
                  <a:cubicBezTo>
                    <a:pt x="139344" y="1101829"/>
                    <a:pt x="132635" y="1099234"/>
                    <a:pt x="126110" y="1089852"/>
                  </a:cubicBezTo>
                  <a:cubicBezTo>
                    <a:pt x="84703" y="1030232"/>
                    <a:pt x="52364" y="966183"/>
                    <a:pt x="30927" y="896761"/>
                  </a:cubicBezTo>
                  <a:cubicBezTo>
                    <a:pt x="10040" y="829096"/>
                    <a:pt x="-1072" y="759988"/>
                    <a:pt x="82" y="688837"/>
                  </a:cubicBezTo>
                  <a:close/>
                </a:path>
              </a:pathLst>
            </a:custGeom>
            <a:solidFill>
              <a:srgbClr val="294983"/>
            </a:solidFill>
            <a:ln w="2603" cap="flat">
              <a:noFill/>
              <a:prstDash val="solid"/>
              <a:miter/>
            </a:ln>
          </p:spPr>
          <p:txBody>
            <a:bodyPr rtlCol="0" anchor="ctr"/>
            <a:lstStyle/>
            <a:p>
              <a:endParaRPr lang="LID4096"/>
            </a:p>
          </p:txBody>
        </p:sp>
        <p:sp>
          <p:nvSpPr>
            <p:cNvPr id="41" name="Forma libre: forma 40">
              <a:extLst>
                <a:ext uri="{FF2B5EF4-FFF2-40B4-BE49-F238E27FC236}">
                  <a16:creationId xmlns:a16="http://schemas.microsoft.com/office/drawing/2014/main" id="{CE9105AF-0A73-4527-830F-C628DF7A7301}"/>
                </a:ext>
              </a:extLst>
            </p:cNvPr>
            <p:cNvSpPr/>
            <p:nvPr/>
          </p:nvSpPr>
          <p:spPr>
            <a:xfrm>
              <a:off x="-1444818" y="-1459817"/>
              <a:ext cx="1217202" cy="1062626"/>
            </a:xfrm>
            <a:custGeom>
              <a:avLst/>
              <a:gdLst>
                <a:gd name="connsiteX0" fmla="*/ 1106826 w 1217202"/>
                <a:gd name="connsiteY0" fmla="*/ 26 h 1062626"/>
                <a:gd name="connsiteX1" fmla="*/ 1138746 w 1217202"/>
                <a:gd name="connsiteY1" fmla="*/ 52885 h 1062626"/>
                <a:gd name="connsiteX2" fmla="*/ 1214562 w 1217202"/>
                <a:gd name="connsiteY2" fmla="*/ 312646 h 1062626"/>
                <a:gd name="connsiteX3" fmla="*/ 1143489 w 1217202"/>
                <a:gd name="connsiteY3" fmla="*/ 683340 h 1062626"/>
                <a:gd name="connsiteX4" fmla="*/ 850210 w 1217202"/>
                <a:gd name="connsiteY4" fmla="*/ 982464 h 1062626"/>
                <a:gd name="connsiteX5" fmla="*/ 587068 w 1217202"/>
                <a:gd name="connsiteY5" fmla="*/ 1060114 h 1062626"/>
                <a:gd name="connsiteX6" fmla="*/ 95456 w 1217202"/>
                <a:gd name="connsiteY6" fmla="*/ 911339 h 1062626"/>
                <a:gd name="connsiteX7" fmla="*/ 5777 w 1217202"/>
                <a:gd name="connsiteY7" fmla="*/ 825354 h 1062626"/>
                <a:gd name="connsiteX8" fmla="*/ 10756 w 1217202"/>
                <a:gd name="connsiteY8" fmla="*/ 808818 h 1062626"/>
                <a:gd name="connsiteX9" fmla="*/ 255946 w 1217202"/>
                <a:gd name="connsiteY9" fmla="*/ 742279 h 1062626"/>
                <a:gd name="connsiteX10" fmla="*/ 679132 w 1217202"/>
                <a:gd name="connsiteY10" fmla="*/ 642641 h 1062626"/>
                <a:gd name="connsiteX11" fmla="*/ 924217 w 1217202"/>
                <a:gd name="connsiteY11" fmla="*/ 529900 h 1062626"/>
                <a:gd name="connsiteX12" fmla="*/ 1122157 w 1217202"/>
                <a:gd name="connsiteY12" fmla="*/ 187902 h 1062626"/>
                <a:gd name="connsiteX13" fmla="*/ 1106931 w 1217202"/>
                <a:gd name="connsiteY13" fmla="*/ 10247 h 1062626"/>
                <a:gd name="connsiteX14" fmla="*/ 1105437 w 1217202"/>
                <a:gd name="connsiteY14" fmla="*/ 3879 h 1062626"/>
                <a:gd name="connsiteX15" fmla="*/ 1106800 w 1217202"/>
                <a:gd name="connsiteY15" fmla="*/ 0 h 106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7202" h="1062626">
                  <a:moveTo>
                    <a:pt x="1106826" y="26"/>
                  </a:moveTo>
                  <a:cubicBezTo>
                    <a:pt x="1120060" y="16851"/>
                    <a:pt x="1129442" y="34907"/>
                    <a:pt x="1138746" y="52885"/>
                  </a:cubicBezTo>
                  <a:cubicBezTo>
                    <a:pt x="1180965" y="134493"/>
                    <a:pt x="1206857" y="220844"/>
                    <a:pt x="1214562" y="312646"/>
                  </a:cubicBezTo>
                  <a:cubicBezTo>
                    <a:pt x="1225490" y="442920"/>
                    <a:pt x="1202638" y="566930"/>
                    <a:pt x="1143489" y="683340"/>
                  </a:cubicBezTo>
                  <a:cubicBezTo>
                    <a:pt x="1077343" y="813561"/>
                    <a:pt x="979435" y="913593"/>
                    <a:pt x="850210" y="982464"/>
                  </a:cubicBezTo>
                  <a:cubicBezTo>
                    <a:pt x="767816" y="1026386"/>
                    <a:pt x="680181" y="1052645"/>
                    <a:pt x="587068" y="1060114"/>
                  </a:cubicBezTo>
                  <a:cubicBezTo>
                    <a:pt x="403752" y="1074842"/>
                    <a:pt x="239881" y="1024761"/>
                    <a:pt x="95456" y="911339"/>
                  </a:cubicBezTo>
                  <a:cubicBezTo>
                    <a:pt x="62803" y="885709"/>
                    <a:pt x="32770" y="857065"/>
                    <a:pt x="5777" y="825354"/>
                  </a:cubicBezTo>
                  <a:cubicBezTo>
                    <a:pt x="-2819" y="815265"/>
                    <a:pt x="-2347" y="812880"/>
                    <a:pt x="10756" y="808818"/>
                  </a:cubicBezTo>
                  <a:cubicBezTo>
                    <a:pt x="91709" y="783738"/>
                    <a:pt x="173578" y="762144"/>
                    <a:pt x="255946" y="742279"/>
                  </a:cubicBezTo>
                  <a:cubicBezTo>
                    <a:pt x="396833" y="708341"/>
                    <a:pt x="539896" y="683445"/>
                    <a:pt x="679132" y="642641"/>
                  </a:cubicBezTo>
                  <a:cubicBezTo>
                    <a:pt x="766243" y="617116"/>
                    <a:pt x="850708" y="584829"/>
                    <a:pt x="924217" y="529900"/>
                  </a:cubicBezTo>
                  <a:cubicBezTo>
                    <a:pt x="1038793" y="444309"/>
                    <a:pt x="1106642" y="331122"/>
                    <a:pt x="1122157" y="187902"/>
                  </a:cubicBezTo>
                  <a:cubicBezTo>
                    <a:pt x="1128682" y="127679"/>
                    <a:pt x="1122917" y="68531"/>
                    <a:pt x="1106931" y="10247"/>
                  </a:cubicBezTo>
                  <a:cubicBezTo>
                    <a:pt x="1106354" y="8150"/>
                    <a:pt x="1105778" y="6028"/>
                    <a:pt x="1105437" y="3879"/>
                  </a:cubicBezTo>
                  <a:cubicBezTo>
                    <a:pt x="1105332" y="3171"/>
                    <a:pt x="1105935" y="2359"/>
                    <a:pt x="1106800" y="0"/>
                  </a:cubicBezTo>
                  <a:close/>
                </a:path>
              </a:pathLst>
            </a:custGeom>
            <a:solidFill>
              <a:srgbClr val="E65624"/>
            </a:solidFill>
            <a:ln w="2603" cap="flat">
              <a:noFill/>
              <a:prstDash val="solid"/>
              <a:miter/>
            </a:ln>
          </p:spPr>
          <p:txBody>
            <a:bodyPr rtlCol="0" anchor="ctr"/>
            <a:lstStyle/>
            <a:p>
              <a:endParaRPr lang="LID4096"/>
            </a:p>
          </p:txBody>
        </p:sp>
      </p:grpSp>
      <p:pic>
        <p:nvPicPr>
          <p:cNvPr id="12" name="Imagen 11">
            <a:extLst>
              <a:ext uri="{FF2B5EF4-FFF2-40B4-BE49-F238E27FC236}">
                <a16:creationId xmlns:a16="http://schemas.microsoft.com/office/drawing/2014/main" id="{43D4EB7E-7A39-42C6-9274-7F3DD08F9B97}"/>
              </a:ext>
            </a:extLst>
          </p:cNvPr>
          <p:cNvPicPr>
            <a:picLocks noChangeAspect="1"/>
          </p:cNvPicPr>
          <p:nvPr/>
        </p:nvPicPr>
        <p:blipFill>
          <a:blip r:embed="rId3">
            <a:extLst>
              <a:ext uri="{28A0092B-C50C-407E-A947-70E740481C1C}">
                <a14:useLocalDpi xmlns:a14="http://schemas.microsoft.com/office/drawing/2010/main"/>
              </a:ext>
            </a:extLst>
          </a:blip>
          <a:srcRect l="-15"/>
          <a:stretch>
            <a:fillRect/>
          </a:stretch>
        </p:blipFill>
        <p:spPr>
          <a:xfrm>
            <a:off x="0" y="6269175"/>
            <a:ext cx="12188300" cy="603038"/>
          </a:xfrm>
          <a:prstGeom prst="rect">
            <a:avLst/>
          </a:prstGeom>
        </p:spPr>
      </p:pic>
      <p:sp>
        <p:nvSpPr>
          <p:cNvPr id="2" name="TextBox 35">
            <a:extLst>
              <a:ext uri="{FF2B5EF4-FFF2-40B4-BE49-F238E27FC236}">
                <a16:creationId xmlns:a16="http://schemas.microsoft.com/office/drawing/2014/main" id="{9D651DFF-93FE-5808-30F3-90A555FFA16A}"/>
              </a:ext>
            </a:extLst>
          </p:cNvPr>
          <p:cNvSpPr txBox="1"/>
          <p:nvPr/>
        </p:nvSpPr>
        <p:spPr>
          <a:xfrm>
            <a:off x="8405316" y="3461181"/>
            <a:ext cx="2479114" cy="1061829"/>
          </a:xfrm>
          <a:prstGeom prst="rect">
            <a:avLst/>
          </a:prstGeom>
          <a:noFill/>
        </p:spPr>
        <p:txBody>
          <a:bodyPr wrap="square" rtlCol="0">
            <a:spAutoFit/>
          </a:bodyPr>
          <a:lstStyle/>
          <a:p>
            <a:r>
              <a:rPr lang="en-US" sz="1050" b="1" dirty="0" err="1"/>
              <a:t>Minimizar</a:t>
            </a:r>
            <a:r>
              <a:rPr lang="en-US" sz="1050" b="1" dirty="0"/>
              <a:t> </a:t>
            </a:r>
            <a:r>
              <a:rPr lang="en-US" sz="1050" b="1" dirty="0" err="1"/>
              <a:t>los</a:t>
            </a:r>
            <a:r>
              <a:rPr lang="en-US" sz="1050" b="1" dirty="0"/>
              <a:t> </a:t>
            </a:r>
            <a:r>
              <a:rPr lang="en-US" sz="1050" b="1" dirty="0" err="1"/>
              <a:t>costes</a:t>
            </a:r>
            <a:r>
              <a:rPr lang="en-US" sz="1050" b="1" dirty="0"/>
              <a:t> de </a:t>
            </a:r>
            <a:r>
              <a:rPr lang="en-US" sz="1050" b="1" dirty="0" err="1"/>
              <a:t>distribución</a:t>
            </a:r>
            <a:endParaRPr lang="en-US" sz="1050" b="1" dirty="0"/>
          </a:p>
          <a:p>
            <a:endParaRPr lang="en-US" sz="1050" b="1" dirty="0"/>
          </a:p>
          <a:p>
            <a:r>
              <a:rPr lang="en-US" sz="1050" b="1" dirty="0" err="1"/>
              <a:t>Optimizar</a:t>
            </a:r>
            <a:r>
              <a:rPr lang="en-US" sz="1050" b="1" dirty="0"/>
              <a:t> </a:t>
            </a:r>
            <a:r>
              <a:rPr lang="en-US" sz="1050" b="1" dirty="0" err="1"/>
              <a:t>el</a:t>
            </a:r>
            <a:r>
              <a:rPr lang="en-US" sz="1050" b="1" dirty="0"/>
              <a:t> </a:t>
            </a:r>
            <a:r>
              <a:rPr lang="en-US" sz="1050" b="1" dirty="0" err="1"/>
              <a:t>uso</a:t>
            </a:r>
            <a:r>
              <a:rPr lang="en-US" sz="1050" b="1" dirty="0"/>
              <a:t> de </a:t>
            </a:r>
            <a:r>
              <a:rPr lang="en-US" sz="1050" b="1" dirty="0" err="1"/>
              <a:t>energías</a:t>
            </a:r>
            <a:r>
              <a:rPr lang="en-US" sz="1050" b="1" dirty="0"/>
              <a:t> y </a:t>
            </a:r>
            <a:r>
              <a:rPr lang="en-US" sz="1050" b="1" dirty="0" err="1"/>
              <a:t>materias</a:t>
            </a:r>
            <a:r>
              <a:rPr lang="en-US" sz="1050" b="1" dirty="0"/>
              <a:t> </a:t>
            </a:r>
            <a:r>
              <a:rPr lang="en-US" sz="1050" b="1" dirty="0" err="1"/>
              <a:t>primas</a:t>
            </a:r>
            <a:r>
              <a:rPr lang="en-US" sz="1050" b="1" dirty="0"/>
              <a:t>. </a:t>
            </a:r>
          </a:p>
          <a:p>
            <a:endParaRPr lang="en-US" sz="1050" b="1" dirty="0"/>
          </a:p>
          <a:p>
            <a:r>
              <a:rPr lang="en-US" sz="1050" b="1" dirty="0" err="1"/>
              <a:t>Ofrecer</a:t>
            </a:r>
            <a:r>
              <a:rPr lang="en-US" sz="1050" b="1" dirty="0"/>
              <a:t> </a:t>
            </a:r>
            <a:r>
              <a:rPr lang="en-US" sz="1050" b="1" dirty="0" err="1"/>
              <a:t>buenas</a:t>
            </a:r>
            <a:r>
              <a:rPr lang="en-US" sz="1050" b="1" dirty="0"/>
              <a:t> </a:t>
            </a:r>
            <a:r>
              <a:rPr lang="en-US" sz="1050" b="1" dirty="0" err="1"/>
              <a:t>condiciones</a:t>
            </a:r>
            <a:r>
              <a:rPr lang="en-US" sz="1050" b="1" dirty="0"/>
              <a:t> de </a:t>
            </a:r>
            <a:r>
              <a:rPr lang="en-US" sz="1050" b="1" dirty="0" err="1"/>
              <a:t>trabajo</a:t>
            </a:r>
            <a:endParaRPr lang="en-US" sz="1050" b="1" dirty="0"/>
          </a:p>
        </p:txBody>
      </p:sp>
      <p:sp>
        <p:nvSpPr>
          <p:cNvPr id="6" name="CuadroTexto 5">
            <a:extLst>
              <a:ext uri="{FF2B5EF4-FFF2-40B4-BE49-F238E27FC236}">
                <a16:creationId xmlns:a16="http://schemas.microsoft.com/office/drawing/2014/main" id="{32A463C2-E877-5C66-8341-93ED6EFAF92F}"/>
              </a:ext>
            </a:extLst>
          </p:cNvPr>
          <p:cNvSpPr txBox="1"/>
          <p:nvPr/>
        </p:nvSpPr>
        <p:spPr>
          <a:xfrm>
            <a:off x="7742759" y="4989824"/>
            <a:ext cx="3804227" cy="1223412"/>
          </a:xfrm>
          <a:prstGeom prst="rect">
            <a:avLst/>
          </a:prstGeom>
          <a:noFill/>
        </p:spPr>
        <p:txBody>
          <a:bodyPr wrap="square">
            <a:spAutoFit/>
          </a:bodyPr>
          <a:lstStyle/>
          <a:p>
            <a:r>
              <a:rPr lang="es-MX" sz="1050" b="1" dirty="0"/>
              <a:t>Informar del contenido y dar soporte a la información legalmente establecida. </a:t>
            </a:r>
          </a:p>
          <a:p>
            <a:endParaRPr lang="es-MX" sz="1050" b="1" dirty="0"/>
          </a:p>
          <a:p>
            <a:r>
              <a:rPr lang="es-MX" sz="1050" b="1" dirty="0"/>
              <a:t> Transmitir y comunicar aquello que se pretende al consumidor desde el punto de vista emocional.</a:t>
            </a:r>
          </a:p>
          <a:p>
            <a:endParaRPr lang="es-MX" sz="1050" b="1" dirty="0"/>
          </a:p>
          <a:p>
            <a:r>
              <a:rPr lang="es-MX" sz="1050" b="1" dirty="0"/>
              <a:t>Ser facilmente reciclable.</a:t>
            </a:r>
          </a:p>
        </p:txBody>
      </p:sp>
    </p:spTree>
    <p:extLst>
      <p:ext uri="{BB962C8B-B14F-4D97-AF65-F5344CB8AC3E}">
        <p14:creationId xmlns:p14="http://schemas.microsoft.com/office/powerpoint/2010/main" val="341936462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1">
            <a:extLst>
              <a:ext uri="{FF2B5EF4-FFF2-40B4-BE49-F238E27FC236}">
                <a16:creationId xmlns:a16="http://schemas.microsoft.com/office/drawing/2014/main" id="{DE598FB4-D42D-4BE2-8DAA-876B812E58C7}"/>
              </a:ext>
            </a:extLst>
          </p:cNvPr>
          <p:cNvSpPr/>
          <p:nvPr/>
        </p:nvSpPr>
        <p:spPr>
          <a:xfrm>
            <a:off x="-1" y="0"/>
            <a:ext cx="5063613" cy="6858000"/>
          </a:xfrm>
          <a:prstGeom prst="rect">
            <a:avLst/>
          </a:prstGeom>
          <a:solidFill>
            <a:srgbClr val="25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 name="TextBox 3"/>
          <p:cNvSpPr txBox="1"/>
          <p:nvPr/>
        </p:nvSpPr>
        <p:spPr>
          <a:xfrm>
            <a:off x="8619066" y="4834467"/>
            <a:ext cx="2946401" cy="830997"/>
          </a:xfrm>
          <a:prstGeom prst="rect">
            <a:avLst/>
          </a:prstGeom>
          <a:noFill/>
        </p:spPr>
        <p:txBody>
          <a:bodyPr wrap="square" rtlCol="0">
            <a:spAutoFit/>
          </a:bodyPr>
          <a:lstStyle/>
          <a:p>
            <a:pPr algn="ctr"/>
            <a:r>
              <a:rPr lang="en-US" sz="1600" dirty="0">
                <a:solidFill>
                  <a:schemeClr val="bg1">
                    <a:lumMod val="50000"/>
                  </a:schemeClr>
                </a:solidFill>
                <a:latin typeface="TitilliumText22L Lt" pitchFamily="50" charset="0"/>
              </a:rPr>
              <a:t>Que la </a:t>
            </a:r>
            <a:r>
              <a:rPr lang="en-US" sz="1600" dirty="0" err="1">
                <a:solidFill>
                  <a:schemeClr val="bg1">
                    <a:lumMod val="50000"/>
                  </a:schemeClr>
                </a:solidFill>
                <a:latin typeface="TitilliumText22L Lt" pitchFamily="50" charset="0"/>
              </a:rPr>
              <a:t>botella</a:t>
            </a:r>
            <a:r>
              <a:rPr lang="en-US" sz="1600" dirty="0">
                <a:solidFill>
                  <a:schemeClr val="bg1">
                    <a:lumMod val="50000"/>
                  </a:schemeClr>
                </a:solidFill>
                <a:latin typeface="TitilliumText22L Lt" pitchFamily="50" charset="0"/>
              </a:rPr>
              <a:t> de pet sea </a:t>
            </a:r>
            <a:r>
              <a:rPr lang="en-US" sz="1600" dirty="0" err="1">
                <a:solidFill>
                  <a:schemeClr val="bg1">
                    <a:lumMod val="50000"/>
                  </a:schemeClr>
                </a:solidFill>
                <a:latin typeface="TitilliumText22L Lt" pitchFamily="50" charset="0"/>
              </a:rPr>
              <a:t>plegable</a:t>
            </a:r>
            <a:r>
              <a:rPr lang="en-US" sz="1600" dirty="0">
                <a:solidFill>
                  <a:schemeClr val="bg1">
                    <a:lumMod val="50000"/>
                  </a:schemeClr>
                </a:solidFill>
                <a:latin typeface="TitilliumText22L Lt" pitchFamily="50" charset="0"/>
              </a:rPr>
              <a:t>, </a:t>
            </a:r>
            <a:r>
              <a:rPr lang="en-US" sz="1600" dirty="0" err="1">
                <a:solidFill>
                  <a:schemeClr val="bg1">
                    <a:lumMod val="50000"/>
                  </a:schemeClr>
                </a:solidFill>
                <a:latin typeface="TitilliumText22L Lt" pitchFamily="50" charset="0"/>
              </a:rPr>
              <a:t>fácil</a:t>
            </a:r>
            <a:r>
              <a:rPr lang="en-US" sz="1600" dirty="0">
                <a:solidFill>
                  <a:schemeClr val="bg1">
                    <a:lumMod val="50000"/>
                  </a:schemeClr>
                </a:solidFill>
                <a:latin typeface="TitilliumText22L Lt" pitchFamily="50" charset="0"/>
              </a:rPr>
              <a:t> de </a:t>
            </a:r>
            <a:r>
              <a:rPr lang="en-US" sz="1600" dirty="0" err="1">
                <a:solidFill>
                  <a:schemeClr val="bg1">
                    <a:lumMod val="50000"/>
                  </a:schemeClr>
                </a:solidFill>
                <a:latin typeface="TitilliumText22L Lt" pitchFamily="50" charset="0"/>
              </a:rPr>
              <a:t>guardar</a:t>
            </a:r>
            <a:r>
              <a:rPr lang="en-US" sz="1600" dirty="0">
                <a:solidFill>
                  <a:schemeClr val="bg1">
                    <a:lumMod val="50000"/>
                  </a:schemeClr>
                </a:solidFill>
                <a:latin typeface="TitilliumText22L Lt" pitchFamily="50" charset="0"/>
              </a:rPr>
              <a:t> </a:t>
            </a:r>
            <a:r>
              <a:rPr lang="en-US" sz="1600" dirty="0" err="1">
                <a:solidFill>
                  <a:schemeClr val="bg1">
                    <a:lumMod val="50000"/>
                  </a:schemeClr>
                </a:solidFill>
                <a:latin typeface="TitilliumText22L Lt" pitchFamily="50" charset="0"/>
              </a:rPr>
              <a:t>en</a:t>
            </a:r>
            <a:r>
              <a:rPr lang="en-US" sz="1600" dirty="0">
                <a:solidFill>
                  <a:schemeClr val="bg1">
                    <a:lumMod val="50000"/>
                  </a:schemeClr>
                </a:solidFill>
                <a:latin typeface="TitilliumText22L Lt" pitchFamily="50" charset="0"/>
              </a:rPr>
              <a:t> la mochila o </a:t>
            </a:r>
            <a:r>
              <a:rPr lang="en-US" sz="1600" dirty="0" err="1">
                <a:solidFill>
                  <a:schemeClr val="bg1">
                    <a:lumMod val="50000"/>
                  </a:schemeClr>
                </a:solidFill>
                <a:latin typeface="TitilliumText22L Lt" pitchFamily="50" charset="0"/>
              </a:rPr>
              <a:t>en</a:t>
            </a:r>
            <a:r>
              <a:rPr lang="en-US" sz="1600" dirty="0">
                <a:solidFill>
                  <a:schemeClr val="bg1">
                    <a:lumMod val="50000"/>
                  </a:schemeClr>
                </a:solidFill>
                <a:latin typeface="TitilliumText22L Lt" pitchFamily="50" charset="0"/>
              </a:rPr>
              <a:t> </a:t>
            </a:r>
            <a:r>
              <a:rPr lang="en-US" sz="1600" dirty="0" err="1">
                <a:solidFill>
                  <a:schemeClr val="bg1">
                    <a:lumMod val="50000"/>
                  </a:schemeClr>
                </a:solidFill>
                <a:latin typeface="TitilliumText22L Lt" pitchFamily="50" charset="0"/>
              </a:rPr>
              <a:t>bolsas</a:t>
            </a:r>
            <a:r>
              <a:rPr lang="en-US" sz="1600" dirty="0">
                <a:solidFill>
                  <a:schemeClr val="bg1">
                    <a:lumMod val="50000"/>
                  </a:schemeClr>
                </a:solidFill>
                <a:latin typeface="TitilliumText22L Lt" pitchFamily="50" charset="0"/>
              </a:rPr>
              <a:t>.</a:t>
            </a:r>
          </a:p>
        </p:txBody>
      </p:sp>
      <p:sp>
        <p:nvSpPr>
          <p:cNvPr id="5" name="TextBox 4"/>
          <p:cNvSpPr txBox="1"/>
          <p:nvPr/>
        </p:nvSpPr>
        <p:spPr>
          <a:xfrm>
            <a:off x="8331201" y="3327401"/>
            <a:ext cx="3234268" cy="1440010"/>
          </a:xfrm>
          <a:prstGeom prst="rect">
            <a:avLst/>
          </a:prstGeom>
          <a:noFill/>
        </p:spPr>
        <p:txBody>
          <a:bodyPr wrap="square" rtlCol="0">
            <a:spAutoFit/>
          </a:bodyPr>
          <a:lstStyle/>
          <a:p>
            <a:pPr algn="r">
              <a:lnSpc>
                <a:spcPts val="5067"/>
              </a:lnSpc>
            </a:pPr>
            <a:r>
              <a:rPr lang="en-US" sz="6000" dirty="0">
                <a:solidFill>
                  <a:schemeClr val="bg1">
                    <a:lumMod val="50000"/>
                  </a:schemeClr>
                </a:solidFill>
                <a:latin typeface="TitilliumText22L Lt" pitchFamily="50" charset="0"/>
              </a:rPr>
              <a:t>PROJECT</a:t>
            </a:r>
          </a:p>
          <a:p>
            <a:pPr algn="r">
              <a:lnSpc>
                <a:spcPts val="5067"/>
              </a:lnSpc>
            </a:pPr>
            <a:r>
              <a:rPr lang="en-US" sz="6000" dirty="0">
                <a:solidFill>
                  <a:schemeClr val="bg1">
                    <a:lumMod val="50000"/>
                  </a:schemeClr>
                </a:solidFill>
                <a:latin typeface="TitilliumText22L Lt" pitchFamily="50" charset="0"/>
              </a:rPr>
              <a:t>GOALS</a:t>
            </a:r>
          </a:p>
        </p:txBody>
      </p:sp>
      <p:sp>
        <p:nvSpPr>
          <p:cNvPr id="7" name="Gráfico 5">
            <a:extLst>
              <a:ext uri="{FF2B5EF4-FFF2-40B4-BE49-F238E27FC236}">
                <a16:creationId xmlns:a16="http://schemas.microsoft.com/office/drawing/2014/main" id="{BEFB3796-491E-43D3-89C1-295F47B22934}"/>
              </a:ext>
            </a:extLst>
          </p:cNvPr>
          <p:cNvSpPr/>
          <p:nvPr/>
        </p:nvSpPr>
        <p:spPr>
          <a:xfrm>
            <a:off x="9348006" y="428398"/>
            <a:ext cx="1809383" cy="2688641"/>
          </a:xfrm>
          <a:custGeom>
            <a:avLst/>
            <a:gdLst>
              <a:gd name="connsiteX0" fmla="*/ 611049 w 2358156"/>
              <a:gd name="connsiteY0" fmla="*/ 0 h 3504086"/>
              <a:gd name="connsiteX1" fmla="*/ 904322 w 2358156"/>
              <a:gd name="connsiteY1" fmla="*/ 493397 h 3504086"/>
              <a:gd name="connsiteX2" fmla="*/ 1008080 w 2358156"/>
              <a:gd name="connsiteY2" fmla="*/ 553695 h 3504086"/>
              <a:gd name="connsiteX3" fmla="*/ 2304300 w 2358156"/>
              <a:gd name="connsiteY3" fmla="*/ 552326 h 3504086"/>
              <a:gd name="connsiteX4" fmla="*/ 2358096 w 2358156"/>
              <a:gd name="connsiteY4" fmla="*/ 607285 h 3504086"/>
              <a:gd name="connsiteX5" fmla="*/ 2358096 w 2358156"/>
              <a:gd name="connsiteY5" fmla="*/ 1003974 h 3504086"/>
              <a:gd name="connsiteX6" fmla="*/ 2305806 w 2358156"/>
              <a:gd name="connsiteY6" fmla="*/ 1055031 h 3504086"/>
              <a:gd name="connsiteX7" fmla="*/ 2203212 w 2358156"/>
              <a:gd name="connsiteY7" fmla="*/ 1054894 h 3504086"/>
              <a:gd name="connsiteX8" fmla="*/ 2172413 w 2358156"/>
              <a:gd name="connsiteY8" fmla="*/ 1081724 h 3504086"/>
              <a:gd name="connsiteX9" fmla="*/ 2139835 w 2358156"/>
              <a:gd name="connsiteY9" fmla="*/ 1362814 h 3504086"/>
              <a:gd name="connsiteX10" fmla="*/ 2093363 w 2358156"/>
              <a:gd name="connsiteY10" fmla="*/ 1765937 h 3504086"/>
              <a:gd name="connsiteX11" fmla="*/ 2050723 w 2358156"/>
              <a:gd name="connsiteY11" fmla="*/ 2152291 h 3504086"/>
              <a:gd name="connsiteX12" fmla="*/ 2004388 w 2358156"/>
              <a:gd name="connsiteY12" fmla="*/ 2558767 h 3504086"/>
              <a:gd name="connsiteX13" fmla="*/ 1961475 w 2358156"/>
              <a:gd name="connsiteY13" fmla="*/ 2951897 h 3504086"/>
              <a:gd name="connsiteX14" fmla="*/ 1909254 w 2358156"/>
              <a:gd name="connsiteY14" fmla="*/ 3398960 h 3504086"/>
              <a:gd name="connsiteX15" fmla="*/ 1897893 w 2358156"/>
              <a:gd name="connsiteY15" fmla="*/ 3504086 h 3504086"/>
              <a:gd name="connsiteX16" fmla="*/ 727400 w 2358156"/>
              <a:gd name="connsiteY16" fmla="*/ 3504086 h 3504086"/>
              <a:gd name="connsiteX17" fmla="*/ 650608 w 2358156"/>
              <a:gd name="connsiteY17" fmla="*/ 2829729 h 3504086"/>
              <a:gd name="connsiteX18" fmla="*/ 575733 w 2358156"/>
              <a:gd name="connsiteY18" fmla="*/ 2168991 h 3504086"/>
              <a:gd name="connsiteX19" fmla="*/ 512356 w 2358156"/>
              <a:gd name="connsiteY19" fmla="*/ 1596133 h 3504086"/>
              <a:gd name="connsiteX20" fmla="*/ 454043 w 2358156"/>
              <a:gd name="connsiteY20" fmla="*/ 1088020 h 3504086"/>
              <a:gd name="connsiteX21" fmla="*/ 414758 w 2358156"/>
              <a:gd name="connsiteY21" fmla="*/ 1054621 h 3504086"/>
              <a:gd name="connsiteX22" fmla="*/ 298475 w 2358156"/>
              <a:gd name="connsiteY22" fmla="*/ 1055100 h 3504086"/>
              <a:gd name="connsiteX23" fmla="*/ 267539 w 2358156"/>
              <a:gd name="connsiteY23" fmla="*/ 1024917 h 3504086"/>
              <a:gd name="connsiteX24" fmla="*/ 267402 w 2358156"/>
              <a:gd name="connsiteY24" fmla="*/ 583672 h 3504086"/>
              <a:gd name="connsiteX25" fmla="*/ 307441 w 2358156"/>
              <a:gd name="connsiteY25" fmla="*/ 552052 h 3504086"/>
              <a:gd name="connsiteX26" fmla="*/ 772640 w 2358156"/>
              <a:gd name="connsiteY26" fmla="*/ 552189 h 3504086"/>
              <a:gd name="connsiteX27" fmla="*/ 813021 w 2358156"/>
              <a:gd name="connsiteY27" fmla="*/ 552189 h 3504086"/>
              <a:gd name="connsiteX28" fmla="*/ 778458 w 2358156"/>
              <a:gd name="connsiteY28" fmla="*/ 485390 h 3504086"/>
              <a:gd name="connsiteX29" fmla="*/ 570805 w 2358156"/>
              <a:gd name="connsiteY29" fmla="*/ 135720 h 3504086"/>
              <a:gd name="connsiteX30" fmla="*/ 513793 w 2358156"/>
              <a:gd name="connsiteY30" fmla="*/ 103073 h 3504086"/>
              <a:gd name="connsiteX31" fmla="*/ 45240 w 2358156"/>
              <a:gd name="connsiteY31" fmla="*/ 104032 h 3504086"/>
              <a:gd name="connsiteX32" fmla="*/ 0 w 2358156"/>
              <a:gd name="connsiteY32" fmla="*/ 58039 h 3504086"/>
              <a:gd name="connsiteX33" fmla="*/ 1916 w 2358156"/>
              <a:gd name="connsiteY33" fmla="*/ 0 h 3504086"/>
              <a:gd name="connsiteX34" fmla="*/ 611049 w 2358156"/>
              <a:gd name="connsiteY34" fmla="*/ 0 h 3504086"/>
              <a:gd name="connsiteX35" fmla="*/ 581277 w 2358156"/>
              <a:gd name="connsiteY35" fmla="*/ 1796941 h 3504086"/>
              <a:gd name="connsiteX36" fmla="*/ 594212 w 2358156"/>
              <a:gd name="connsiteY36" fmla="*/ 1929718 h 3504086"/>
              <a:gd name="connsiteX37" fmla="*/ 640616 w 2358156"/>
              <a:gd name="connsiteY37" fmla="*/ 2336194 h 3504086"/>
              <a:gd name="connsiteX38" fmla="*/ 692016 w 2358156"/>
              <a:gd name="connsiteY38" fmla="*/ 2444059 h 3504086"/>
              <a:gd name="connsiteX39" fmla="*/ 980156 w 2358156"/>
              <a:gd name="connsiteY39" fmla="*/ 2695788 h 3504086"/>
              <a:gd name="connsiteX40" fmla="*/ 1340092 w 2358156"/>
              <a:gd name="connsiteY40" fmla="*/ 3010689 h 3504086"/>
              <a:gd name="connsiteX41" fmla="*/ 1675730 w 2358156"/>
              <a:gd name="connsiteY41" fmla="*/ 3280076 h 3504086"/>
              <a:gd name="connsiteX42" fmla="*/ 1859155 w 2358156"/>
              <a:gd name="connsiteY42" fmla="*/ 3422709 h 3504086"/>
              <a:gd name="connsiteX43" fmla="*/ 1867847 w 2358156"/>
              <a:gd name="connsiteY43" fmla="*/ 3361932 h 3504086"/>
              <a:gd name="connsiteX44" fmla="*/ 1905900 w 2358156"/>
              <a:gd name="connsiteY44" fmla="*/ 3036834 h 3504086"/>
              <a:gd name="connsiteX45" fmla="*/ 1876813 w 2358156"/>
              <a:gd name="connsiteY45" fmla="*/ 2956757 h 3504086"/>
              <a:gd name="connsiteX46" fmla="*/ 1553288 w 2358156"/>
              <a:gd name="connsiteY46" fmla="*/ 2667590 h 3504086"/>
              <a:gd name="connsiteX47" fmla="*/ 1205193 w 2358156"/>
              <a:gd name="connsiteY47" fmla="*/ 2354605 h 3504086"/>
              <a:gd name="connsiteX48" fmla="*/ 759499 w 2358156"/>
              <a:gd name="connsiteY48" fmla="*/ 1956068 h 3504086"/>
              <a:gd name="connsiteX49" fmla="*/ 581071 w 2358156"/>
              <a:gd name="connsiteY49" fmla="*/ 1796941 h 350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58156" h="3504086">
                <a:moveTo>
                  <a:pt x="611049" y="0"/>
                </a:moveTo>
                <a:cubicBezTo>
                  <a:pt x="709126" y="164260"/>
                  <a:pt x="808641" y="327700"/>
                  <a:pt x="904322" y="493397"/>
                </a:cubicBezTo>
                <a:cubicBezTo>
                  <a:pt x="929304" y="536721"/>
                  <a:pt x="956338" y="553968"/>
                  <a:pt x="1008080" y="553695"/>
                </a:cubicBezTo>
                <a:cubicBezTo>
                  <a:pt x="1440154" y="551299"/>
                  <a:pt x="1872227" y="552326"/>
                  <a:pt x="2304300" y="552326"/>
                </a:cubicBezTo>
                <a:cubicBezTo>
                  <a:pt x="2340164" y="552326"/>
                  <a:pt x="2358096" y="570646"/>
                  <a:pt x="2358096" y="607285"/>
                </a:cubicBezTo>
                <a:cubicBezTo>
                  <a:pt x="2358096" y="739514"/>
                  <a:pt x="2358233" y="871744"/>
                  <a:pt x="2358096" y="1003974"/>
                </a:cubicBezTo>
                <a:cubicBezTo>
                  <a:pt x="2358096" y="1054005"/>
                  <a:pt x="2356932" y="1054894"/>
                  <a:pt x="2305806" y="1055031"/>
                </a:cubicBezTo>
                <a:cubicBezTo>
                  <a:pt x="2271585" y="1055168"/>
                  <a:pt x="2237364" y="1055716"/>
                  <a:pt x="2203212" y="1054894"/>
                </a:cubicBezTo>
                <a:cubicBezTo>
                  <a:pt x="2183706" y="1054415"/>
                  <a:pt x="2174672" y="1061328"/>
                  <a:pt x="2172413" y="1081724"/>
                </a:cubicBezTo>
                <a:cubicBezTo>
                  <a:pt x="2162215" y="1175489"/>
                  <a:pt x="2150717" y="1269117"/>
                  <a:pt x="2139835" y="1362814"/>
                </a:cubicBezTo>
                <a:cubicBezTo>
                  <a:pt x="2124230" y="1497166"/>
                  <a:pt x="2108488" y="1631517"/>
                  <a:pt x="2093363" y="1765937"/>
                </a:cubicBezTo>
                <a:cubicBezTo>
                  <a:pt x="2078853" y="1894676"/>
                  <a:pt x="2065165" y="2023552"/>
                  <a:pt x="2050723" y="2152291"/>
                </a:cubicBezTo>
                <a:cubicBezTo>
                  <a:pt x="2035529" y="2287806"/>
                  <a:pt x="2019514" y="2423252"/>
                  <a:pt x="2004388" y="2558767"/>
                </a:cubicBezTo>
                <a:cubicBezTo>
                  <a:pt x="1989742" y="2689765"/>
                  <a:pt x="1976327" y="2820968"/>
                  <a:pt x="1961475" y="2951897"/>
                </a:cubicBezTo>
                <a:cubicBezTo>
                  <a:pt x="1944570" y="3100964"/>
                  <a:pt x="1926570" y="3249962"/>
                  <a:pt x="1909254" y="3398960"/>
                </a:cubicBezTo>
                <a:cubicBezTo>
                  <a:pt x="1905147" y="3433933"/>
                  <a:pt x="1901657" y="3469044"/>
                  <a:pt x="1897893" y="3504086"/>
                </a:cubicBezTo>
                <a:lnTo>
                  <a:pt x="727400" y="3504086"/>
                </a:lnTo>
                <a:cubicBezTo>
                  <a:pt x="701803" y="3279323"/>
                  <a:pt x="676206" y="3054560"/>
                  <a:pt x="650608" y="2829729"/>
                </a:cubicBezTo>
                <a:cubicBezTo>
                  <a:pt x="625559" y="2609483"/>
                  <a:pt x="600440" y="2389237"/>
                  <a:pt x="575733" y="2168991"/>
                </a:cubicBezTo>
                <a:cubicBezTo>
                  <a:pt x="554311" y="1978106"/>
                  <a:pt x="533915" y="1787085"/>
                  <a:pt x="512356" y="1596133"/>
                </a:cubicBezTo>
                <a:cubicBezTo>
                  <a:pt x="493260" y="1426739"/>
                  <a:pt x="472591" y="1257482"/>
                  <a:pt x="454043" y="1088020"/>
                </a:cubicBezTo>
                <a:cubicBezTo>
                  <a:pt x="451100" y="1061123"/>
                  <a:pt x="439807" y="1053662"/>
                  <a:pt x="414758" y="1054621"/>
                </a:cubicBezTo>
                <a:cubicBezTo>
                  <a:pt x="376020" y="1056126"/>
                  <a:pt x="337213" y="1054415"/>
                  <a:pt x="298475" y="1055100"/>
                </a:cubicBezTo>
                <a:cubicBezTo>
                  <a:pt x="276984" y="1055442"/>
                  <a:pt x="267471" y="1046955"/>
                  <a:pt x="267539" y="1024917"/>
                </a:cubicBezTo>
                <a:cubicBezTo>
                  <a:pt x="267950" y="877835"/>
                  <a:pt x="268155" y="730754"/>
                  <a:pt x="267402" y="583672"/>
                </a:cubicBezTo>
                <a:cubicBezTo>
                  <a:pt x="267265" y="553216"/>
                  <a:pt x="284855" y="552052"/>
                  <a:pt x="307441" y="552052"/>
                </a:cubicBezTo>
                <a:cubicBezTo>
                  <a:pt x="462530" y="552394"/>
                  <a:pt x="617551" y="552257"/>
                  <a:pt x="772640" y="552189"/>
                </a:cubicBezTo>
                <a:cubicBezTo>
                  <a:pt x="785097" y="552189"/>
                  <a:pt x="797553" y="552189"/>
                  <a:pt x="813021" y="552189"/>
                </a:cubicBezTo>
                <a:cubicBezTo>
                  <a:pt x="806656" y="525223"/>
                  <a:pt x="790572" y="505991"/>
                  <a:pt x="778458" y="485390"/>
                </a:cubicBezTo>
                <a:cubicBezTo>
                  <a:pt x="709811" y="368491"/>
                  <a:pt x="639247" y="252756"/>
                  <a:pt x="570805" y="135720"/>
                </a:cubicBezTo>
                <a:cubicBezTo>
                  <a:pt x="557048" y="112176"/>
                  <a:pt x="541375" y="102800"/>
                  <a:pt x="513793" y="103073"/>
                </a:cubicBezTo>
                <a:cubicBezTo>
                  <a:pt x="357609" y="104442"/>
                  <a:pt x="201424" y="104032"/>
                  <a:pt x="45240" y="104032"/>
                </a:cubicBezTo>
                <a:cubicBezTo>
                  <a:pt x="274" y="104237"/>
                  <a:pt x="0" y="103826"/>
                  <a:pt x="0" y="58039"/>
                </a:cubicBezTo>
                <a:cubicBezTo>
                  <a:pt x="0" y="38670"/>
                  <a:pt x="1232" y="19369"/>
                  <a:pt x="1916" y="0"/>
                </a:cubicBezTo>
                <a:cubicBezTo>
                  <a:pt x="204983" y="0"/>
                  <a:pt x="407982" y="0"/>
                  <a:pt x="611049" y="0"/>
                </a:cubicBezTo>
                <a:close/>
                <a:moveTo>
                  <a:pt x="581277" y="1796941"/>
                </a:moveTo>
                <a:cubicBezTo>
                  <a:pt x="586068" y="1846288"/>
                  <a:pt x="589490" y="1888105"/>
                  <a:pt x="594212" y="1929718"/>
                </a:cubicBezTo>
                <a:cubicBezTo>
                  <a:pt x="609543" y="2065233"/>
                  <a:pt x="626038" y="2200611"/>
                  <a:pt x="640616" y="2336194"/>
                </a:cubicBezTo>
                <a:cubicBezTo>
                  <a:pt x="645201" y="2378902"/>
                  <a:pt x="655468" y="2413876"/>
                  <a:pt x="692016" y="2444059"/>
                </a:cubicBezTo>
                <a:cubicBezTo>
                  <a:pt x="790298" y="2525231"/>
                  <a:pt x="884200" y="2611741"/>
                  <a:pt x="980156" y="2695788"/>
                </a:cubicBezTo>
                <a:cubicBezTo>
                  <a:pt x="1100066" y="2800846"/>
                  <a:pt x="1221208" y="2904536"/>
                  <a:pt x="1340092" y="3010689"/>
                </a:cubicBezTo>
                <a:cubicBezTo>
                  <a:pt x="1447340" y="3106439"/>
                  <a:pt x="1564581" y="3189391"/>
                  <a:pt x="1675730" y="3280076"/>
                </a:cubicBezTo>
                <a:cubicBezTo>
                  <a:pt x="1734590" y="3328054"/>
                  <a:pt x="1795572" y="3373431"/>
                  <a:pt x="1859155" y="3422709"/>
                </a:cubicBezTo>
                <a:cubicBezTo>
                  <a:pt x="1862508" y="3399507"/>
                  <a:pt x="1865725" y="3380754"/>
                  <a:pt x="1867847" y="3361932"/>
                </a:cubicBezTo>
                <a:cubicBezTo>
                  <a:pt x="1880303" y="3253521"/>
                  <a:pt x="1890638" y="3144835"/>
                  <a:pt x="1905900" y="3036834"/>
                </a:cubicBezTo>
                <a:cubicBezTo>
                  <a:pt x="1910897" y="3001723"/>
                  <a:pt x="1902615" y="2979411"/>
                  <a:pt x="1876813" y="2956757"/>
                </a:cubicBezTo>
                <a:cubicBezTo>
                  <a:pt x="1768195" y="2861280"/>
                  <a:pt x="1660947" y="2764230"/>
                  <a:pt x="1553288" y="2667590"/>
                </a:cubicBezTo>
                <a:cubicBezTo>
                  <a:pt x="1437211" y="2563353"/>
                  <a:pt x="1321407" y="2458705"/>
                  <a:pt x="1205193" y="2354605"/>
                </a:cubicBezTo>
                <a:cubicBezTo>
                  <a:pt x="1056811" y="2221623"/>
                  <a:pt x="908087" y="2088846"/>
                  <a:pt x="759499" y="1956068"/>
                </a:cubicBezTo>
                <a:cubicBezTo>
                  <a:pt x="701871" y="1904531"/>
                  <a:pt x="644106" y="1853132"/>
                  <a:pt x="581071" y="1796941"/>
                </a:cubicBezTo>
                <a:close/>
              </a:path>
            </a:pathLst>
          </a:custGeom>
          <a:solidFill>
            <a:srgbClr val="01425E"/>
          </a:solidFill>
          <a:ln w="6819" cap="flat">
            <a:noFill/>
            <a:prstDash val="solid"/>
            <a:miter/>
          </a:ln>
        </p:spPr>
        <p:txBody>
          <a:bodyPr rtlCol="0" anchor="ctr"/>
          <a:lstStyle/>
          <a:p>
            <a:endParaRPr lang="es-PE"/>
          </a:p>
        </p:txBody>
      </p:sp>
      <p:sp>
        <p:nvSpPr>
          <p:cNvPr id="6" name="CuadroTexto 5">
            <a:extLst>
              <a:ext uri="{FF2B5EF4-FFF2-40B4-BE49-F238E27FC236}">
                <a16:creationId xmlns:a16="http://schemas.microsoft.com/office/drawing/2014/main" id="{10701AC4-496F-1B30-96F9-40262C8B8F63}"/>
              </a:ext>
            </a:extLst>
          </p:cNvPr>
          <p:cNvSpPr txBox="1"/>
          <p:nvPr/>
        </p:nvSpPr>
        <p:spPr>
          <a:xfrm>
            <a:off x="3049121" y="3244334"/>
            <a:ext cx="6098240" cy="369332"/>
          </a:xfrm>
          <a:prstGeom prst="rect">
            <a:avLst/>
          </a:prstGeom>
          <a:noFill/>
        </p:spPr>
        <p:txBody>
          <a:bodyPr wrap="square">
            <a:spAutoFit/>
          </a:bodyPr>
          <a:lstStyle/>
          <a:p>
            <a:endParaRPr lang="es-MX" dirty="0"/>
          </a:p>
        </p:txBody>
      </p:sp>
      <p:pic>
        <p:nvPicPr>
          <p:cNvPr id="10" name="Imagen 9">
            <a:extLst>
              <a:ext uri="{FF2B5EF4-FFF2-40B4-BE49-F238E27FC236}">
                <a16:creationId xmlns:a16="http://schemas.microsoft.com/office/drawing/2014/main" id="{2A3BD9AF-C1BC-BC60-5D27-043A120D540B}"/>
              </a:ext>
            </a:extLst>
          </p:cNvPr>
          <p:cNvPicPr>
            <a:picLocks noChangeAspect="1"/>
          </p:cNvPicPr>
          <p:nvPr/>
        </p:nvPicPr>
        <p:blipFill rotWithShape="1">
          <a:blip r:embed="rId3">
            <a:extLst>
              <a:ext uri="{28A0092B-C50C-407E-A947-70E740481C1C}">
                <a14:useLocalDpi xmlns:a14="http://schemas.microsoft.com/office/drawing/2010/main" val="0"/>
              </a:ext>
            </a:extLst>
          </a:blip>
          <a:srcRect l="5507" t="6245" r="5507" b="6618"/>
          <a:stretch/>
        </p:blipFill>
        <p:spPr>
          <a:xfrm>
            <a:off x="626531" y="428398"/>
            <a:ext cx="6102723" cy="5975729"/>
          </a:xfrm>
          <a:prstGeom prst="rect">
            <a:avLst/>
          </a:prstGeom>
        </p:spPr>
      </p:pic>
    </p:spTree>
    <p:extLst>
      <p:ext uri="{BB962C8B-B14F-4D97-AF65-F5344CB8AC3E}">
        <p14:creationId xmlns:p14="http://schemas.microsoft.com/office/powerpoint/2010/main" val="12755599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p159="http://schemas.microsoft.com/office/powerpoint/2015/09/main" xmlns:p15="http://schemas.microsoft.com/office/powerpoint/2012/main" xmlns:a14="http://schemas.microsoft.com/office/drawing/2010/main"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a:extLst>
              <a:ext uri="{FF2B5EF4-FFF2-40B4-BE49-F238E27FC236}">
                <a16:creationId xmlns:a16="http://schemas.microsoft.com/office/drawing/2014/main" id="{B2473FE8-C537-4ECB-A7C9-F7012314ADCE}"/>
              </a:ext>
            </a:extLst>
          </p:cNvPr>
          <p:cNvGrpSpPr/>
          <p:nvPr/>
        </p:nvGrpSpPr>
        <p:grpSpPr>
          <a:xfrm rot="13500000">
            <a:off x="3562663" y="424913"/>
            <a:ext cx="4880910" cy="5813305"/>
            <a:chOff x="-627761" y="-371058"/>
            <a:chExt cx="6565384" cy="7819565"/>
          </a:xfrm>
          <a:solidFill>
            <a:schemeClr val="accent1">
              <a:lumMod val="40000"/>
              <a:lumOff val="60000"/>
            </a:schemeClr>
          </a:solidFill>
        </p:grpSpPr>
        <p:sp>
          <p:nvSpPr>
            <p:cNvPr id="21" name="Forma libre: forma 20">
              <a:extLst>
                <a:ext uri="{FF2B5EF4-FFF2-40B4-BE49-F238E27FC236}">
                  <a16:creationId xmlns:a16="http://schemas.microsoft.com/office/drawing/2014/main" id="{81067727-3560-48A6-B5CB-7F337F5D1D5A}"/>
                </a:ext>
              </a:extLst>
            </p:cNvPr>
            <p:cNvSpPr/>
            <p:nvPr/>
          </p:nvSpPr>
          <p:spPr>
            <a:xfrm>
              <a:off x="3014346" y="-371058"/>
              <a:ext cx="1461639" cy="1461639"/>
            </a:xfrm>
            <a:custGeom>
              <a:avLst/>
              <a:gdLst>
                <a:gd name="connsiteX0" fmla="*/ 730820 w 1461639"/>
                <a:gd name="connsiteY0" fmla="*/ 0 h 1461639"/>
                <a:gd name="connsiteX1" fmla="*/ 0 w 1461639"/>
                <a:gd name="connsiteY1" fmla="*/ 730820 h 1461639"/>
                <a:gd name="connsiteX2" fmla="*/ 730820 w 1461639"/>
                <a:gd name="connsiteY2" fmla="*/ 1461639 h 1461639"/>
                <a:gd name="connsiteX3" fmla="*/ 1461639 w 1461639"/>
                <a:gd name="connsiteY3" fmla="*/ 730820 h 1461639"/>
                <a:gd name="connsiteX4" fmla="*/ 730820 w 1461639"/>
                <a:gd name="connsiteY4" fmla="*/ 0 h 1461639"/>
                <a:gd name="connsiteX5" fmla="*/ 1180555 w 1461639"/>
                <a:gd name="connsiteY5" fmla="*/ 674603 h 1461639"/>
                <a:gd name="connsiteX6" fmla="*/ 1124338 w 1461639"/>
                <a:gd name="connsiteY6" fmla="*/ 618386 h 1461639"/>
                <a:gd name="connsiteX7" fmla="*/ 843253 w 1461639"/>
                <a:gd name="connsiteY7" fmla="*/ 337301 h 1461639"/>
                <a:gd name="connsiteX8" fmla="*/ 787036 w 1461639"/>
                <a:gd name="connsiteY8" fmla="*/ 281084 h 1461639"/>
                <a:gd name="connsiteX9" fmla="*/ 843253 w 1461639"/>
                <a:gd name="connsiteY9" fmla="*/ 224868 h 1461639"/>
                <a:gd name="connsiteX10" fmla="*/ 1236772 w 1461639"/>
                <a:gd name="connsiteY10" fmla="*/ 618386 h 1461639"/>
                <a:gd name="connsiteX11" fmla="*/ 1180555 w 1461639"/>
                <a:gd name="connsiteY11" fmla="*/ 674603 h 1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639" h="1461639">
                  <a:moveTo>
                    <a:pt x="730820" y="0"/>
                  </a:moveTo>
                  <a:cubicBezTo>
                    <a:pt x="327199" y="0"/>
                    <a:pt x="0" y="327199"/>
                    <a:pt x="0" y="730820"/>
                  </a:cubicBezTo>
                  <a:cubicBezTo>
                    <a:pt x="0" y="1134440"/>
                    <a:pt x="327199" y="1461639"/>
                    <a:pt x="730820" y="1461639"/>
                  </a:cubicBezTo>
                  <a:cubicBezTo>
                    <a:pt x="1134440" y="1461639"/>
                    <a:pt x="1461639" y="1134440"/>
                    <a:pt x="1461639" y="730820"/>
                  </a:cubicBezTo>
                  <a:cubicBezTo>
                    <a:pt x="1461639" y="327199"/>
                    <a:pt x="1134440" y="0"/>
                    <a:pt x="730820" y="0"/>
                  </a:cubicBezTo>
                  <a:close/>
                  <a:moveTo>
                    <a:pt x="1180555" y="674603"/>
                  </a:moveTo>
                  <a:cubicBezTo>
                    <a:pt x="1149506" y="674603"/>
                    <a:pt x="1124338" y="649434"/>
                    <a:pt x="1124338" y="618386"/>
                  </a:cubicBezTo>
                  <a:cubicBezTo>
                    <a:pt x="1124338" y="463149"/>
                    <a:pt x="998491" y="337301"/>
                    <a:pt x="843253" y="337301"/>
                  </a:cubicBezTo>
                  <a:cubicBezTo>
                    <a:pt x="812205" y="337301"/>
                    <a:pt x="787036" y="312133"/>
                    <a:pt x="787036" y="281084"/>
                  </a:cubicBezTo>
                  <a:cubicBezTo>
                    <a:pt x="787036" y="250036"/>
                    <a:pt x="812205" y="224868"/>
                    <a:pt x="843253" y="224868"/>
                  </a:cubicBezTo>
                  <a:cubicBezTo>
                    <a:pt x="1060588" y="224868"/>
                    <a:pt x="1236772" y="401051"/>
                    <a:pt x="1236772" y="618386"/>
                  </a:cubicBezTo>
                  <a:cubicBezTo>
                    <a:pt x="1236772" y="649434"/>
                    <a:pt x="1211603" y="674603"/>
                    <a:pt x="1180555" y="674603"/>
                  </a:cubicBezTo>
                  <a:close/>
                </a:path>
              </a:pathLst>
            </a:custGeom>
            <a:grpFill/>
            <a:ln w="56158" cap="flat">
              <a:noFill/>
              <a:prstDash val="solid"/>
              <a:miter/>
            </a:ln>
          </p:spPr>
          <p:txBody>
            <a:bodyPr rtlCol="0" anchor="ctr"/>
            <a:lstStyle/>
            <a:p>
              <a:endParaRPr lang="es-PE"/>
            </a:p>
          </p:txBody>
        </p:sp>
        <p:sp>
          <p:nvSpPr>
            <p:cNvPr id="22" name="Forma libre: forma 21">
              <a:extLst>
                <a:ext uri="{FF2B5EF4-FFF2-40B4-BE49-F238E27FC236}">
                  <a16:creationId xmlns:a16="http://schemas.microsoft.com/office/drawing/2014/main" id="{9ACEA65C-0B78-49CB-8C41-C4FC1B4970E2}"/>
                </a:ext>
              </a:extLst>
            </p:cNvPr>
            <p:cNvSpPr/>
            <p:nvPr/>
          </p:nvSpPr>
          <p:spPr>
            <a:xfrm>
              <a:off x="4813286" y="865712"/>
              <a:ext cx="1124337" cy="1124337"/>
            </a:xfrm>
            <a:custGeom>
              <a:avLst/>
              <a:gdLst>
                <a:gd name="connsiteX0" fmla="*/ 562169 w 1124337"/>
                <a:gd name="connsiteY0" fmla="*/ 0 h 1124337"/>
                <a:gd name="connsiteX1" fmla="*/ 0 w 1124337"/>
                <a:gd name="connsiteY1" fmla="*/ 562169 h 1124337"/>
                <a:gd name="connsiteX2" fmla="*/ 562169 w 1124337"/>
                <a:gd name="connsiteY2" fmla="*/ 1124338 h 1124337"/>
                <a:gd name="connsiteX3" fmla="*/ 1124338 w 1124337"/>
                <a:gd name="connsiteY3" fmla="*/ 562169 h 1124337"/>
                <a:gd name="connsiteX4" fmla="*/ 562169 w 1124337"/>
                <a:gd name="connsiteY4" fmla="*/ 0 h 1124337"/>
                <a:gd name="connsiteX5" fmla="*/ 843253 w 1124337"/>
                <a:gd name="connsiteY5" fmla="*/ 543617 h 1124337"/>
                <a:gd name="connsiteX6" fmla="*/ 777480 w 1124337"/>
                <a:gd name="connsiteY6" fmla="*/ 477844 h 1124337"/>
                <a:gd name="connsiteX7" fmla="*/ 646494 w 1124337"/>
                <a:gd name="connsiteY7" fmla="*/ 346858 h 1124337"/>
                <a:gd name="connsiteX8" fmla="*/ 580721 w 1124337"/>
                <a:gd name="connsiteY8" fmla="*/ 281084 h 1124337"/>
                <a:gd name="connsiteX9" fmla="*/ 646494 w 1124337"/>
                <a:gd name="connsiteY9" fmla="*/ 215311 h 1124337"/>
                <a:gd name="connsiteX10" fmla="*/ 909027 w 1124337"/>
                <a:gd name="connsiteY10" fmla="*/ 477844 h 1124337"/>
                <a:gd name="connsiteX11" fmla="*/ 843253 w 1124337"/>
                <a:gd name="connsiteY11" fmla="*/ 543617 h 112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4337" h="1124337">
                  <a:moveTo>
                    <a:pt x="562169" y="0"/>
                  </a:moveTo>
                  <a:cubicBezTo>
                    <a:pt x="251688" y="0"/>
                    <a:pt x="0" y="251688"/>
                    <a:pt x="0" y="562169"/>
                  </a:cubicBezTo>
                  <a:cubicBezTo>
                    <a:pt x="0" y="872649"/>
                    <a:pt x="251688" y="1124338"/>
                    <a:pt x="562169" y="1124338"/>
                  </a:cubicBezTo>
                  <a:cubicBezTo>
                    <a:pt x="872649" y="1124338"/>
                    <a:pt x="1124338" y="872649"/>
                    <a:pt x="1124338" y="562169"/>
                  </a:cubicBezTo>
                  <a:cubicBezTo>
                    <a:pt x="1124338" y="251688"/>
                    <a:pt x="872649" y="0"/>
                    <a:pt x="562169" y="0"/>
                  </a:cubicBezTo>
                  <a:close/>
                  <a:moveTo>
                    <a:pt x="843253" y="543617"/>
                  </a:moveTo>
                  <a:cubicBezTo>
                    <a:pt x="807055" y="543314"/>
                    <a:pt x="777783" y="514041"/>
                    <a:pt x="777480" y="477844"/>
                  </a:cubicBezTo>
                  <a:cubicBezTo>
                    <a:pt x="777480" y="405504"/>
                    <a:pt x="718834" y="346858"/>
                    <a:pt x="646494" y="346858"/>
                  </a:cubicBezTo>
                  <a:cubicBezTo>
                    <a:pt x="610167" y="346858"/>
                    <a:pt x="580721" y="317412"/>
                    <a:pt x="580721" y="281084"/>
                  </a:cubicBezTo>
                  <a:cubicBezTo>
                    <a:pt x="580721" y="244757"/>
                    <a:pt x="610167" y="215311"/>
                    <a:pt x="646494" y="215311"/>
                  </a:cubicBezTo>
                  <a:cubicBezTo>
                    <a:pt x="791359" y="215620"/>
                    <a:pt x="908718" y="332978"/>
                    <a:pt x="909027" y="477844"/>
                  </a:cubicBezTo>
                  <a:cubicBezTo>
                    <a:pt x="908723" y="514041"/>
                    <a:pt x="879451" y="543314"/>
                    <a:pt x="843253" y="543617"/>
                  </a:cubicBezTo>
                  <a:close/>
                </a:path>
              </a:pathLst>
            </a:custGeom>
            <a:grpFill/>
            <a:ln w="56158" cap="flat">
              <a:noFill/>
              <a:prstDash val="solid"/>
              <a:miter/>
            </a:ln>
          </p:spPr>
          <p:txBody>
            <a:bodyPr rtlCol="0" anchor="ctr"/>
            <a:lstStyle/>
            <a:p>
              <a:endParaRPr lang="es-PE"/>
            </a:p>
          </p:txBody>
        </p:sp>
        <p:sp>
          <p:nvSpPr>
            <p:cNvPr id="23" name="Forma libre: forma 22">
              <a:extLst>
                <a:ext uri="{FF2B5EF4-FFF2-40B4-BE49-F238E27FC236}">
                  <a16:creationId xmlns:a16="http://schemas.microsoft.com/office/drawing/2014/main" id="{C122C75A-E54A-46AD-880C-6B0D787823AB}"/>
                </a:ext>
              </a:extLst>
            </p:cNvPr>
            <p:cNvSpPr/>
            <p:nvPr/>
          </p:nvSpPr>
          <p:spPr>
            <a:xfrm>
              <a:off x="1946225" y="809495"/>
              <a:ext cx="899470" cy="899470"/>
            </a:xfrm>
            <a:custGeom>
              <a:avLst/>
              <a:gdLst>
                <a:gd name="connsiteX0" fmla="*/ 899470 w 899470"/>
                <a:gd name="connsiteY0" fmla="*/ 449735 h 899470"/>
                <a:gd name="connsiteX1" fmla="*/ 449735 w 899470"/>
                <a:gd name="connsiteY1" fmla="*/ 899470 h 899470"/>
                <a:gd name="connsiteX2" fmla="*/ 0 w 899470"/>
                <a:gd name="connsiteY2" fmla="*/ 449735 h 899470"/>
                <a:gd name="connsiteX3" fmla="*/ 449735 w 899470"/>
                <a:gd name="connsiteY3" fmla="*/ 0 h 899470"/>
                <a:gd name="connsiteX4" fmla="*/ 899470 w 899470"/>
                <a:gd name="connsiteY4" fmla="*/ 449735 h 89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470" h="899470">
                  <a:moveTo>
                    <a:pt x="899470" y="449735"/>
                  </a:moveTo>
                  <a:cubicBezTo>
                    <a:pt x="899470" y="698117"/>
                    <a:pt x="698117" y="899470"/>
                    <a:pt x="449735" y="899470"/>
                  </a:cubicBezTo>
                  <a:cubicBezTo>
                    <a:pt x="201353" y="899470"/>
                    <a:pt x="0" y="698117"/>
                    <a:pt x="0" y="449735"/>
                  </a:cubicBezTo>
                  <a:cubicBezTo>
                    <a:pt x="0" y="201353"/>
                    <a:pt x="201353" y="0"/>
                    <a:pt x="449735" y="0"/>
                  </a:cubicBezTo>
                  <a:cubicBezTo>
                    <a:pt x="698117" y="0"/>
                    <a:pt x="899470" y="201353"/>
                    <a:pt x="899470" y="449735"/>
                  </a:cubicBezTo>
                  <a:close/>
                </a:path>
              </a:pathLst>
            </a:custGeom>
            <a:grpFill/>
            <a:ln w="56158" cap="flat">
              <a:noFill/>
              <a:prstDash val="solid"/>
              <a:miter/>
            </a:ln>
          </p:spPr>
          <p:txBody>
            <a:bodyPr rtlCol="0" anchor="ctr"/>
            <a:lstStyle/>
            <a:p>
              <a:endParaRPr lang="es-PE"/>
            </a:p>
          </p:txBody>
        </p:sp>
        <p:sp>
          <p:nvSpPr>
            <p:cNvPr id="27" name="Forma libre: forma 26">
              <a:extLst>
                <a:ext uri="{FF2B5EF4-FFF2-40B4-BE49-F238E27FC236}">
                  <a16:creationId xmlns:a16="http://schemas.microsoft.com/office/drawing/2014/main" id="{3A30F921-6005-4719-A2D1-9A086EFD8B60}"/>
                </a:ext>
              </a:extLst>
            </p:cNvPr>
            <p:cNvSpPr/>
            <p:nvPr/>
          </p:nvSpPr>
          <p:spPr>
            <a:xfrm>
              <a:off x="5403563" y="191110"/>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grpFill/>
            <a:ln w="56158" cap="flat">
              <a:noFill/>
              <a:prstDash val="solid"/>
              <a:miter/>
            </a:ln>
          </p:spPr>
          <p:txBody>
            <a:bodyPr rtlCol="0" anchor="ctr"/>
            <a:lstStyle/>
            <a:p>
              <a:endParaRPr lang="es-PE"/>
            </a:p>
          </p:txBody>
        </p:sp>
        <p:sp>
          <p:nvSpPr>
            <p:cNvPr id="28" name="Forma libre: forma 27">
              <a:extLst>
                <a:ext uri="{FF2B5EF4-FFF2-40B4-BE49-F238E27FC236}">
                  <a16:creationId xmlns:a16="http://schemas.microsoft.com/office/drawing/2014/main" id="{5337EC14-B614-4986-9A2C-3027D67A16EE}"/>
                </a:ext>
              </a:extLst>
            </p:cNvPr>
            <p:cNvSpPr/>
            <p:nvPr/>
          </p:nvSpPr>
          <p:spPr>
            <a:xfrm>
              <a:off x="3154888" y="1427881"/>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grpFill/>
            <a:ln w="56158" cap="flat">
              <a:noFill/>
              <a:prstDash val="solid"/>
              <a:miter/>
            </a:ln>
          </p:spPr>
          <p:txBody>
            <a:bodyPr rtlCol="0" anchor="ctr"/>
            <a:lstStyle/>
            <a:p>
              <a:endParaRPr lang="es-PE"/>
            </a:p>
          </p:txBody>
        </p:sp>
        <p:sp>
          <p:nvSpPr>
            <p:cNvPr id="29" name="Forma libre: forma 28">
              <a:extLst>
                <a:ext uri="{FF2B5EF4-FFF2-40B4-BE49-F238E27FC236}">
                  <a16:creationId xmlns:a16="http://schemas.microsoft.com/office/drawing/2014/main" id="{A9498BA0-74C0-4AB7-8F15-FDAD2E7AA7FE}"/>
                </a:ext>
              </a:extLst>
            </p:cNvPr>
            <p:cNvSpPr/>
            <p:nvPr/>
          </p:nvSpPr>
          <p:spPr>
            <a:xfrm>
              <a:off x="-262352" y="5059289"/>
              <a:ext cx="1684072" cy="1603305"/>
            </a:xfrm>
            <a:custGeom>
              <a:avLst/>
              <a:gdLst>
                <a:gd name="connsiteX0" fmla="*/ 843253 w 1684072"/>
                <a:gd name="connsiteY0" fmla="*/ 0 h 1603305"/>
                <a:gd name="connsiteX1" fmla="*/ 0 w 1684072"/>
                <a:gd name="connsiteY1" fmla="*/ 843253 h 1603305"/>
                <a:gd name="connsiteX2" fmla="*/ 0 w 1684072"/>
                <a:gd name="connsiteY2" fmla="*/ 899470 h 1603305"/>
                <a:gd name="connsiteX3" fmla="*/ 1122730 w 1684072"/>
                <a:gd name="connsiteY3" fmla="*/ 1287114 h 1603305"/>
                <a:gd name="connsiteX4" fmla="*/ 1205852 w 1684072"/>
                <a:gd name="connsiteY4" fmla="*/ 1603306 h 1603305"/>
                <a:gd name="connsiteX5" fmla="*/ 1600680 w 1684072"/>
                <a:gd name="connsiteY5" fmla="*/ 478023 h 1603305"/>
                <a:gd name="connsiteX6" fmla="*/ 843253 w 1684072"/>
                <a:gd name="connsiteY6" fmla="*/ 0 h 1603305"/>
                <a:gd name="connsiteX7" fmla="*/ 1405422 w 1684072"/>
                <a:gd name="connsiteY7" fmla="*/ 787036 h 1603305"/>
                <a:gd name="connsiteX8" fmla="*/ 1349205 w 1684072"/>
                <a:gd name="connsiteY8" fmla="*/ 730820 h 1603305"/>
                <a:gd name="connsiteX9" fmla="*/ 955687 w 1684072"/>
                <a:gd name="connsiteY9" fmla="*/ 337301 h 1603305"/>
                <a:gd name="connsiteX10" fmla="*/ 899470 w 1684072"/>
                <a:gd name="connsiteY10" fmla="*/ 281084 h 1603305"/>
                <a:gd name="connsiteX11" fmla="*/ 955687 w 1684072"/>
                <a:gd name="connsiteY11" fmla="*/ 224868 h 1603305"/>
                <a:gd name="connsiteX12" fmla="*/ 1461639 w 1684072"/>
                <a:gd name="connsiteY12" fmla="*/ 730820 h 1603305"/>
                <a:gd name="connsiteX13" fmla="*/ 1405422 w 1684072"/>
                <a:gd name="connsiteY13" fmla="*/ 787036 h 16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71" h="1603305">
                  <a:moveTo>
                    <a:pt x="843253" y="0"/>
                  </a:moveTo>
                  <a:cubicBezTo>
                    <a:pt x="377536" y="0"/>
                    <a:pt x="0" y="377536"/>
                    <a:pt x="0" y="843253"/>
                  </a:cubicBezTo>
                  <a:cubicBezTo>
                    <a:pt x="0" y="861805"/>
                    <a:pt x="0" y="879794"/>
                    <a:pt x="0" y="899470"/>
                  </a:cubicBezTo>
                  <a:cubicBezTo>
                    <a:pt x="417079" y="696482"/>
                    <a:pt x="919742" y="870035"/>
                    <a:pt x="1122730" y="1287114"/>
                  </a:cubicBezTo>
                  <a:cubicBezTo>
                    <a:pt x="1170885" y="1386050"/>
                    <a:pt x="1199123" y="1493480"/>
                    <a:pt x="1205852" y="1603306"/>
                  </a:cubicBezTo>
                  <a:cubicBezTo>
                    <a:pt x="1625618" y="1401594"/>
                    <a:pt x="1802392" y="897789"/>
                    <a:pt x="1600680" y="478023"/>
                  </a:cubicBezTo>
                  <a:cubicBezTo>
                    <a:pt x="1460689" y="186685"/>
                    <a:pt x="1166478" y="1006"/>
                    <a:pt x="843253" y="0"/>
                  </a:cubicBezTo>
                  <a:close/>
                  <a:moveTo>
                    <a:pt x="1405422" y="787036"/>
                  </a:moveTo>
                  <a:cubicBezTo>
                    <a:pt x="1374374" y="787036"/>
                    <a:pt x="1349205" y="761868"/>
                    <a:pt x="1349205" y="730820"/>
                  </a:cubicBezTo>
                  <a:cubicBezTo>
                    <a:pt x="1349205" y="513485"/>
                    <a:pt x="1173022" y="337301"/>
                    <a:pt x="955687" y="337301"/>
                  </a:cubicBezTo>
                  <a:cubicBezTo>
                    <a:pt x="924639" y="337301"/>
                    <a:pt x="899470" y="312133"/>
                    <a:pt x="899470" y="281084"/>
                  </a:cubicBezTo>
                  <a:cubicBezTo>
                    <a:pt x="899470" y="250036"/>
                    <a:pt x="924639" y="224868"/>
                    <a:pt x="955687" y="224868"/>
                  </a:cubicBezTo>
                  <a:cubicBezTo>
                    <a:pt x="1235119" y="224868"/>
                    <a:pt x="1461639" y="451388"/>
                    <a:pt x="1461639" y="730820"/>
                  </a:cubicBezTo>
                  <a:cubicBezTo>
                    <a:pt x="1461639" y="761868"/>
                    <a:pt x="1436471" y="787036"/>
                    <a:pt x="1405422" y="787036"/>
                  </a:cubicBezTo>
                  <a:close/>
                </a:path>
              </a:pathLst>
            </a:custGeom>
            <a:grpFill/>
            <a:ln w="56158" cap="flat">
              <a:noFill/>
              <a:prstDash val="solid"/>
              <a:miter/>
            </a:ln>
          </p:spPr>
          <p:txBody>
            <a:bodyPr rtlCol="0" anchor="ctr"/>
            <a:lstStyle/>
            <a:p>
              <a:endParaRPr lang="es-PE"/>
            </a:p>
          </p:txBody>
        </p:sp>
        <p:sp>
          <p:nvSpPr>
            <p:cNvPr id="30" name="Forma libre: forma 29">
              <a:extLst>
                <a:ext uri="{FF2B5EF4-FFF2-40B4-BE49-F238E27FC236}">
                  <a16:creationId xmlns:a16="http://schemas.microsoft.com/office/drawing/2014/main" id="{59A3B0E4-2EA5-41C9-A2B7-551F62C1ED06}"/>
                </a:ext>
              </a:extLst>
            </p:cNvPr>
            <p:cNvSpPr/>
            <p:nvPr/>
          </p:nvSpPr>
          <p:spPr>
            <a:xfrm>
              <a:off x="-627761" y="5986868"/>
              <a:ext cx="1461639" cy="1461639"/>
            </a:xfrm>
            <a:custGeom>
              <a:avLst/>
              <a:gdLst>
                <a:gd name="connsiteX0" fmla="*/ 730820 w 1461639"/>
                <a:gd name="connsiteY0" fmla="*/ 0 h 1461639"/>
                <a:gd name="connsiteX1" fmla="*/ 0 w 1461639"/>
                <a:gd name="connsiteY1" fmla="*/ 730820 h 1461639"/>
                <a:gd name="connsiteX2" fmla="*/ 730820 w 1461639"/>
                <a:gd name="connsiteY2" fmla="*/ 1461639 h 1461639"/>
                <a:gd name="connsiteX3" fmla="*/ 1461639 w 1461639"/>
                <a:gd name="connsiteY3" fmla="*/ 730820 h 1461639"/>
                <a:gd name="connsiteX4" fmla="*/ 730820 w 1461639"/>
                <a:gd name="connsiteY4" fmla="*/ 0 h 1461639"/>
                <a:gd name="connsiteX5" fmla="*/ 1180555 w 1461639"/>
                <a:gd name="connsiteY5" fmla="*/ 674603 h 1461639"/>
                <a:gd name="connsiteX6" fmla="*/ 1124338 w 1461639"/>
                <a:gd name="connsiteY6" fmla="*/ 618386 h 1461639"/>
                <a:gd name="connsiteX7" fmla="*/ 843253 w 1461639"/>
                <a:gd name="connsiteY7" fmla="*/ 337301 h 1461639"/>
                <a:gd name="connsiteX8" fmla="*/ 787036 w 1461639"/>
                <a:gd name="connsiteY8" fmla="*/ 281084 h 1461639"/>
                <a:gd name="connsiteX9" fmla="*/ 843253 w 1461639"/>
                <a:gd name="connsiteY9" fmla="*/ 224868 h 1461639"/>
                <a:gd name="connsiteX10" fmla="*/ 1236772 w 1461639"/>
                <a:gd name="connsiteY10" fmla="*/ 618386 h 1461639"/>
                <a:gd name="connsiteX11" fmla="*/ 1180555 w 1461639"/>
                <a:gd name="connsiteY11" fmla="*/ 674603 h 1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639" h="1461639">
                  <a:moveTo>
                    <a:pt x="730820" y="0"/>
                  </a:moveTo>
                  <a:cubicBezTo>
                    <a:pt x="327199" y="0"/>
                    <a:pt x="0" y="327199"/>
                    <a:pt x="0" y="730820"/>
                  </a:cubicBezTo>
                  <a:cubicBezTo>
                    <a:pt x="0" y="1134440"/>
                    <a:pt x="327199" y="1461639"/>
                    <a:pt x="730820" y="1461639"/>
                  </a:cubicBezTo>
                  <a:cubicBezTo>
                    <a:pt x="1134440" y="1461639"/>
                    <a:pt x="1461639" y="1134440"/>
                    <a:pt x="1461639" y="730820"/>
                  </a:cubicBezTo>
                  <a:cubicBezTo>
                    <a:pt x="1461639" y="327199"/>
                    <a:pt x="1134440" y="0"/>
                    <a:pt x="730820" y="0"/>
                  </a:cubicBezTo>
                  <a:close/>
                  <a:moveTo>
                    <a:pt x="1180555" y="674603"/>
                  </a:moveTo>
                  <a:cubicBezTo>
                    <a:pt x="1149506" y="674603"/>
                    <a:pt x="1124338" y="649434"/>
                    <a:pt x="1124338" y="618386"/>
                  </a:cubicBezTo>
                  <a:cubicBezTo>
                    <a:pt x="1124338" y="463149"/>
                    <a:pt x="998491" y="337301"/>
                    <a:pt x="843253" y="337301"/>
                  </a:cubicBezTo>
                  <a:cubicBezTo>
                    <a:pt x="812205" y="337301"/>
                    <a:pt x="787036" y="312133"/>
                    <a:pt x="787036" y="281084"/>
                  </a:cubicBezTo>
                  <a:cubicBezTo>
                    <a:pt x="787036" y="250036"/>
                    <a:pt x="812205" y="224868"/>
                    <a:pt x="843253" y="224868"/>
                  </a:cubicBezTo>
                  <a:cubicBezTo>
                    <a:pt x="1060588" y="224868"/>
                    <a:pt x="1236772" y="401051"/>
                    <a:pt x="1236772" y="618386"/>
                  </a:cubicBezTo>
                  <a:cubicBezTo>
                    <a:pt x="1236772" y="649434"/>
                    <a:pt x="1211603" y="674603"/>
                    <a:pt x="1180555" y="674603"/>
                  </a:cubicBezTo>
                  <a:close/>
                </a:path>
              </a:pathLst>
            </a:custGeom>
            <a:grpFill/>
            <a:ln w="56158" cap="flat">
              <a:noFill/>
              <a:prstDash val="solid"/>
              <a:miter/>
            </a:ln>
          </p:spPr>
          <p:txBody>
            <a:bodyPr rtlCol="0" anchor="ctr"/>
            <a:lstStyle/>
            <a:p>
              <a:endParaRPr lang="es-PE"/>
            </a:p>
          </p:txBody>
        </p:sp>
        <p:sp>
          <p:nvSpPr>
            <p:cNvPr id="31" name="Forma libre: forma 30">
              <a:extLst>
                <a:ext uri="{FF2B5EF4-FFF2-40B4-BE49-F238E27FC236}">
                  <a16:creationId xmlns:a16="http://schemas.microsoft.com/office/drawing/2014/main" id="{B139AC68-6FF0-4045-994E-A82BA1E62ED8}"/>
                </a:ext>
              </a:extLst>
            </p:cNvPr>
            <p:cNvSpPr/>
            <p:nvPr/>
          </p:nvSpPr>
          <p:spPr>
            <a:xfrm>
              <a:off x="1215027" y="4287994"/>
              <a:ext cx="811771" cy="811771"/>
            </a:xfrm>
            <a:custGeom>
              <a:avLst/>
              <a:gdLst>
                <a:gd name="connsiteX0" fmla="*/ 811772 w 811771"/>
                <a:gd name="connsiteY0" fmla="*/ 405886 h 811771"/>
                <a:gd name="connsiteX1" fmla="*/ 405886 w 811771"/>
                <a:gd name="connsiteY1" fmla="*/ 811772 h 811771"/>
                <a:gd name="connsiteX2" fmla="*/ 0 w 811771"/>
                <a:gd name="connsiteY2" fmla="*/ 405886 h 811771"/>
                <a:gd name="connsiteX3" fmla="*/ 405886 w 811771"/>
                <a:gd name="connsiteY3" fmla="*/ 0 h 811771"/>
                <a:gd name="connsiteX4" fmla="*/ 811772 w 811771"/>
                <a:gd name="connsiteY4" fmla="*/ 405886 h 811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71" h="811771">
                  <a:moveTo>
                    <a:pt x="811772" y="405886"/>
                  </a:moveTo>
                  <a:cubicBezTo>
                    <a:pt x="811772" y="630051"/>
                    <a:pt x="630051" y="811772"/>
                    <a:pt x="405886" y="811772"/>
                  </a:cubicBezTo>
                  <a:cubicBezTo>
                    <a:pt x="181721" y="811772"/>
                    <a:pt x="0" y="630051"/>
                    <a:pt x="0" y="405886"/>
                  </a:cubicBezTo>
                  <a:cubicBezTo>
                    <a:pt x="0" y="181721"/>
                    <a:pt x="181721" y="0"/>
                    <a:pt x="405886" y="0"/>
                  </a:cubicBezTo>
                  <a:cubicBezTo>
                    <a:pt x="630051" y="0"/>
                    <a:pt x="811772" y="181721"/>
                    <a:pt x="811772" y="405886"/>
                  </a:cubicBezTo>
                  <a:close/>
                </a:path>
              </a:pathLst>
            </a:custGeom>
            <a:grpFill/>
            <a:ln w="56158" cap="flat">
              <a:noFill/>
              <a:prstDash val="solid"/>
              <a:miter/>
            </a:ln>
          </p:spPr>
          <p:txBody>
            <a:bodyPr rtlCol="0" anchor="ctr"/>
            <a:lstStyle/>
            <a:p>
              <a:endParaRPr lang="es-PE"/>
            </a:p>
          </p:txBody>
        </p:sp>
        <p:sp>
          <p:nvSpPr>
            <p:cNvPr id="32" name="Forma libre: forma 31">
              <a:extLst>
                <a:ext uri="{FF2B5EF4-FFF2-40B4-BE49-F238E27FC236}">
                  <a16:creationId xmlns:a16="http://schemas.microsoft.com/office/drawing/2014/main" id="{7AAB404E-A2BE-4699-8D6A-E2C50EB2DBB2}"/>
                </a:ext>
              </a:extLst>
            </p:cNvPr>
            <p:cNvSpPr/>
            <p:nvPr/>
          </p:nvSpPr>
          <p:spPr>
            <a:xfrm>
              <a:off x="1761455" y="6549037"/>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grpFill/>
            <a:ln w="56158" cap="flat">
              <a:noFill/>
              <a:prstDash val="solid"/>
              <a:miter/>
            </a:ln>
          </p:spPr>
          <p:txBody>
            <a:bodyPr rtlCol="0" anchor="ctr"/>
            <a:lstStyle/>
            <a:p>
              <a:endParaRPr lang="es-PE"/>
            </a:p>
          </p:txBody>
        </p:sp>
      </p:grpSp>
      <p:sp>
        <p:nvSpPr>
          <p:cNvPr id="10" name="Google Shape;263;p42"/>
          <p:cNvSpPr txBox="1"/>
          <p:nvPr userDrawn="1"/>
        </p:nvSpPr>
        <p:spPr>
          <a:xfrm>
            <a:off x="3384035" y="238342"/>
            <a:ext cx="5423929" cy="1031383"/>
          </a:xfrm>
          <a:prstGeom prst="rect">
            <a:avLst/>
          </a:prstGeom>
          <a:noFill/>
          <a:ln>
            <a:noFill/>
          </a:ln>
        </p:spPr>
        <p:txBody>
          <a:bodyPr spcFirstLastPara="1" wrap="square" lIns="121889" tIns="121889" rIns="121889" bIns="121889" anchor="t" anchorCtr="0">
            <a:noAutofit/>
          </a:bodyPr>
          <a:lstStyle>
            <a:defPPr marR="0" lvl="0" algn="l" rtl="0">
              <a:lnSpc>
                <a:spcPct val="100000"/>
              </a:lnSpc>
              <a:spcBef>
                <a:spcPct val="0"/>
              </a:spcBef>
              <a:spcAft>
                <a:spcPct val="0"/>
              </a:spcAft>
            </a:defPPr>
            <a:lvl1pPr marR="0" lvl="0" algn="ctr" rtl="0">
              <a:lnSpc>
                <a:spcPct val="80000"/>
              </a:lnSpc>
              <a:spcBef>
                <a:spcPct val="0"/>
              </a:spcBef>
              <a:spcAft>
                <a:spcPct val="0"/>
              </a:spcAft>
              <a:buClr>
                <a:schemeClr val="accent1"/>
              </a:buClr>
              <a:buSzPts val="4800"/>
              <a:buFont typeface="DM Sans"/>
              <a:buNone/>
              <a:defRPr sz="3600" b="1" i="0" u="none" strike="noStrike" cap="none">
                <a:solidFill>
                  <a:srgbClr val="27348B"/>
                </a:solidFill>
                <a:latin typeface="DM Sans"/>
                <a:ea typeface="DM Sans"/>
                <a:cs typeface="DM Sans"/>
                <a:sym typeface="DM Sans"/>
              </a:defRPr>
            </a:lvl1pPr>
            <a:lvl2pPr marR="0" lvl="1" algn="l" rtl="0">
              <a:lnSpc>
                <a:spcPct val="80000"/>
              </a:lnSpc>
              <a:spcBef>
                <a:spcPct val="0"/>
              </a:spcBef>
              <a:spcAft>
                <a:spcPct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2pPr>
            <a:lvl3pPr marR="0" lvl="2" algn="l" rtl="0">
              <a:lnSpc>
                <a:spcPct val="80000"/>
              </a:lnSpc>
              <a:spcBef>
                <a:spcPct val="0"/>
              </a:spcBef>
              <a:spcAft>
                <a:spcPct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3pPr>
            <a:lvl4pPr marR="0" lvl="3" algn="l" rtl="0">
              <a:lnSpc>
                <a:spcPct val="80000"/>
              </a:lnSpc>
              <a:spcBef>
                <a:spcPct val="0"/>
              </a:spcBef>
              <a:spcAft>
                <a:spcPct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4pPr>
            <a:lvl5pPr marR="0" lvl="4" algn="l" rtl="0">
              <a:lnSpc>
                <a:spcPct val="80000"/>
              </a:lnSpc>
              <a:spcBef>
                <a:spcPct val="0"/>
              </a:spcBef>
              <a:spcAft>
                <a:spcPct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5pPr>
            <a:lvl6pPr marR="0" lvl="5" algn="l" rtl="0">
              <a:lnSpc>
                <a:spcPct val="80000"/>
              </a:lnSpc>
              <a:spcBef>
                <a:spcPct val="0"/>
              </a:spcBef>
              <a:spcAft>
                <a:spcPct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6pPr>
            <a:lvl7pPr marR="0" lvl="6" algn="l" rtl="0">
              <a:lnSpc>
                <a:spcPct val="80000"/>
              </a:lnSpc>
              <a:spcBef>
                <a:spcPct val="0"/>
              </a:spcBef>
              <a:spcAft>
                <a:spcPct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7pPr>
            <a:lvl8pPr marR="0" lvl="7" algn="l" rtl="0">
              <a:lnSpc>
                <a:spcPct val="80000"/>
              </a:lnSpc>
              <a:spcBef>
                <a:spcPct val="0"/>
              </a:spcBef>
              <a:spcAft>
                <a:spcPct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8pPr>
            <a:lvl9pPr marR="0" lvl="8" algn="l" rtl="0">
              <a:lnSpc>
                <a:spcPct val="80000"/>
              </a:lnSpc>
              <a:spcBef>
                <a:spcPct val="0"/>
              </a:spcBef>
              <a:spcAft>
                <a:spcPct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9pPr>
          </a:lstStyle>
          <a:p>
            <a:r>
              <a:rPr lang="es-PE" sz="6000">
                <a:solidFill>
                  <a:srgbClr val="4472C4"/>
                </a:solidFill>
                <a:latin typeface="Arial (Títulos)"/>
                <a:cs typeface="Rubik" panose="020B0604020202020204" charset="-79"/>
              </a:rPr>
              <a:t>FUENTE</a:t>
            </a:r>
          </a:p>
        </p:txBody>
      </p:sp>
      <p:sp>
        <p:nvSpPr>
          <p:cNvPr id="14" name="Google Shape;272;p42"/>
          <p:cNvSpPr txBox="1"/>
          <p:nvPr/>
        </p:nvSpPr>
        <p:spPr>
          <a:xfrm>
            <a:off x="561480" y="238342"/>
            <a:ext cx="2822555" cy="411564"/>
          </a:xfrm>
          <a:prstGeom prst="rect">
            <a:avLst/>
          </a:prstGeom>
          <a:noFill/>
          <a:ln>
            <a:noFill/>
          </a:ln>
        </p:spPr>
        <p:txBody>
          <a:bodyPr spcFirstLastPara="1" wrap="square" lIns="121889" tIns="121889" rIns="121889" bIns="121889" anchor="t" anchorCtr="0">
            <a:noAutofit/>
          </a:bodyPr>
          <a:lstStyle/>
          <a:p>
            <a:r>
              <a:rPr lang="es-PE" sz="2133" dirty="0">
                <a:solidFill>
                  <a:schemeClr val="accent1">
                    <a:lumMod val="60000"/>
                    <a:lumOff val="40000"/>
                  </a:schemeClr>
                </a:solidFill>
                <a:latin typeface="Source Sans Pro" panose="020B0503030403020204" pitchFamily="34" charset="0"/>
                <a:ea typeface="Rubik"/>
                <a:cs typeface="Rubik" panose="020B0604020202020204" charset="-79"/>
                <a:sym typeface="Rubik"/>
              </a:rPr>
              <a:t>Descripción del proyecto </a:t>
            </a:r>
            <a:r>
              <a:rPr lang="en" sz="2133" dirty="0">
                <a:solidFill>
                  <a:schemeClr val="accent1">
                    <a:lumMod val="60000"/>
                    <a:lumOff val="40000"/>
                  </a:schemeClr>
                </a:solidFill>
                <a:latin typeface="Source Sans Pro" panose="020B0503030403020204" pitchFamily="34" charset="0"/>
                <a:ea typeface="Rubik"/>
                <a:cs typeface="Rubik" panose="020B0604020202020204" charset="-79"/>
                <a:sym typeface="Rubik"/>
              </a:rPr>
              <a:t> :</a:t>
            </a:r>
          </a:p>
          <a:p>
            <a:r>
              <a:rPr lang="en" sz="2133" dirty="0">
                <a:solidFill>
                  <a:schemeClr val="accent1">
                    <a:lumMod val="60000"/>
                    <a:lumOff val="40000"/>
                  </a:schemeClr>
                </a:solidFill>
                <a:latin typeface="Source Sans Pro" panose="020B0503030403020204" pitchFamily="34" charset="0"/>
                <a:ea typeface="Rubik"/>
                <a:cs typeface="Rubik" panose="020B0604020202020204" charset="-79"/>
                <a:sym typeface="Rubik"/>
              </a:rPr>
              <a:t> </a:t>
            </a:r>
            <a:endParaRPr sz="2133" dirty="0">
              <a:solidFill>
                <a:schemeClr val="accent1">
                  <a:lumMod val="60000"/>
                  <a:lumOff val="40000"/>
                </a:schemeClr>
              </a:solidFill>
              <a:latin typeface="Source Sans Pro" panose="020B0503030403020204" pitchFamily="34" charset="0"/>
              <a:ea typeface="Rubik"/>
              <a:cs typeface="Rubik" panose="020B0604020202020204" charset="-79"/>
              <a:sym typeface="Rubik"/>
            </a:endParaRPr>
          </a:p>
        </p:txBody>
      </p:sp>
      <p:sp>
        <p:nvSpPr>
          <p:cNvPr id="16" name="Google Shape;274;p42"/>
          <p:cNvSpPr txBox="1"/>
          <p:nvPr userDrawn="1"/>
        </p:nvSpPr>
        <p:spPr>
          <a:xfrm>
            <a:off x="561480" y="2920002"/>
            <a:ext cx="2822555" cy="411564"/>
          </a:xfrm>
          <a:prstGeom prst="rect">
            <a:avLst/>
          </a:prstGeom>
          <a:noFill/>
          <a:ln>
            <a:noFill/>
          </a:ln>
        </p:spPr>
        <p:txBody>
          <a:bodyPr spcFirstLastPara="1" wrap="square" lIns="121889" tIns="121889" rIns="121889" bIns="121889" anchor="t" anchorCtr="0">
            <a:noAutofit/>
          </a:bodyPr>
          <a:lstStyle/>
          <a:p>
            <a:r>
              <a:rPr lang="es-MX" sz="2133" dirty="0">
                <a:solidFill>
                  <a:schemeClr val="accent1">
                    <a:lumMod val="60000"/>
                    <a:lumOff val="40000"/>
                  </a:schemeClr>
                </a:solidFill>
                <a:latin typeface="Source Sans Pro" panose="020B0503030403020204" pitchFamily="34" charset="0"/>
                <a:ea typeface="Rubik"/>
                <a:cs typeface="Rubik" panose="020B0604020202020204" charset="-79"/>
                <a:sym typeface="Rubik"/>
              </a:rPr>
              <a:t>Origen y fondo del proyecto:</a:t>
            </a:r>
            <a:endParaRPr sz="2133" dirty="0">
              <a:solidFill>
                <a:schemeClr val="accent1">
                  <a:lumMod val="60000"/>
                  <a:lumOff val="40000"/>
                </a:schemeClr>
              </a:solidFill>
              <a:latin typeface="Source Sans Pro" panose="020B0503030403020204" pitchFamily="34" charset="0"/>
              <a:ea typeface="Rubik"/>
              <a:cs typeface="Rubik" panose="020B0604020202020204" charset="-79"/>
              <a:sym typeface="Rubik"/>
            </a:endParaRPr>
          </a:p>
        </p:txBody>
      </p:sp>
      <p:sp>
        <p:nvSpPr>
          <p:cNvPr id="17" name="Google Shape;275;p42"/>
          <p:cNvSpPr txBox="1"/>
          <p:nvPr userDrawn="1"/>
        </p:nvSpPr>
        <p:spPr>
          <a:xfrm>
            <a:off x="263298" y="931260"/>
            <a:ext cx="3526862" cy="1913392"/>
          </a:xfrm>
          <a:prstGeom prst="rect">
            <a:avLst/>
          </a:prstGeom>
          <a:noFill/>
          <a:ln>
            <a:noFill/>
          </a:ln>
        </p:spPr>
        <p:txBody>
          <a:bodyPr spcFirstLastPara="1" wrap="square" lIns="121889" tIns="121889" rIns="121889" bIns="121889" anchor="t" anchorCtr="0">
            <a:noAutofit/>
          </a:bodyPr>
          <a:lstStyle/>
          <a:p>
            <a:pPr marL="380956" indent="-380956">
              <a:buFont typeface="Arial" panose="020B0604020202020204" pitchFamily="34" charset="0"/>
              <a:buChar char="•"/>
            </a:pPr>
            <a:r>
              <a:rPr lang="es-PE" dirty="0">
                <a:latin typeface="Source Sans Pro" panose="020B0503030403020204" pitchFamily="34" charset="0"/>
                <a:ea typeface="Montserrat"/>
                <a:cs typeface="Kanit Light" panose="020B0604020202020204" charset="-34"/>
                <a:sym typeface="Montserrat"/>
              </a:rPr>
              <a:t>Se quiere crear una bebida carbonatada con Jamaica natural</a:t>
            </a:r>
          </a:p>
          <a:p>
            <a:pPr marL="380956" indent="-380956">
              <a:buFont typeface="Arial" panose="020B0604020202020204" pitchFamily="34" charset="0"/>
              <a:buChar char="•"/>
            </a:pPr>
            <a:r>
              <a:rPr lang="es-PE" dirty="0">
                <a:latin typeface="Source Sans Pro" panose="020B0503030403020204" pitchFamily="34" charset="0"/>
                <a:ea typeface="Montserrat"/>
                <a:cs typeface="Kanit Light" panose="020B0604020202020204" charset="-34"/>
                <a:sym typeface="Montserrat"/>
              </a:rPr>
              <a:t>Envase de rPET</a:t>
            </a:r>
          </a:p>
          <a:p>
            <a:pPr marL="380956" indent="-380956">
              <a:buFont typeface="Arial" panose="020B0604020202020204" pitchFamily="34" charset="0"/>
              <a:buChar char="•"/>
            </a:pPr>
            <a:r>
              <a:rPr lang="es-PE" dirty="0">
                <a:latin typeface="Source Sans Pro" panose="020B0503030403020204" pitchFamily="34" charset="0"/>
                <a:ea typeface="Montserrat"/>
                <a:cs typeface="Kanit Light" panose="020B0604020202020204" charset="-34"/>
                <a:sym typeface="Montserrat"/>
              </a:rPr>
              <a:t>Cantidad de 600 mL, 0 azúcar y 0 calorías</a:t>
            </a:r>
          </a:p>
          <a:p>
            <a:pPr marL="380956" indent="-380956">
              <a:buFont typeface="Arial" panose="020B0604020202020204" pitchFamily="34" charset="0"/>
              <a:buChar char="•"/>
            </a:pPr>
            <a:endParaRPr lang="es-PE" sz="2000" dirty="0">
              <a:latin typeface="Source Sans Pro" panose="020B0503030403020204" pitchFamily="34" charset="0"/>
              <a:ea typeface="Montserrat"/>
              <a:cs typeface="Kanit Light" panose="020B0604020202020204" charset="-34"/>
              <a:sym typeface="Montserrat"/>
            </a:endParaRPr>
          </a:p>
        </p:txBody>
      </p:sp>
      <p:sp>
        <p:nvSpPr>
          <p:cNvPr id="2" name="Google Shape;275;p42">
            <a:extLst>
              <a:ext uri="{FF2B5EF4-FFF2-40B4-BE49-F238E27FC236}">
                <a16:creationId xmlns:a16="http://schemas.microsoft.com/office/drawing/2014/main" id="{1D31A1E8-1E57-3906-3378-B59E1FC91A6D}"/>
              </a:ext>
            </a:extLst>
          </p:cNvPr>
          <p:cNvSpPr txBox="1"/>
          <p:nvPr/>
        </p:nvSpPr>
        <p:spPr>
          <a:xfrm>
            <a:off x="140527" y="3686592"/>
            <a:ext cx="3816415" cy="1913392"/>
          </a:xfrm>
          <a:prstGeom prst="rect">
            <a:avLst/>
          </a:prstGeom>
          <a:noFill/>
          <a:ln>
            <a:noFill/>
          </a:ln>
        </p:spPr>
        <p:txBody>
          <a:bodyPr spcFirstLastPara="1" wrap="square" lIns="121889" tIns="121889" rIns="121889" bIns="121889" anchor="t" anchorCtr="0">
            <a:noAutofit/>
          </a:bodyPr>
          <a:lstStyle/>
          <a:p>
            <a:pPr marL="380956" indent="-380956">
              <a:buFont typeface="Arial" panose="020B0604020202020204" pitchFamily="34" charset="0"/>
              <a:buChar char="•"/>
            </a:pPr>
            <a:r>
              <a:rPr lang="es-PE" dirty="0">
                <a:latin typeface="Source Sans Pro" panose="020B0503030403020204" pitchFamily="34" charset="0"/>
                <a:ea typeface="Montserrat"/>
                <a:cs typeface="Kanit Light" panose="020B0604020202020204" charset="-34"/>
                <a:sym typeface="Montserrat"/>
              </a:rPr>
              <a:t>Para puestos de comida rápida y comida callejera</a:t>
            </a:r>
          </a:p>
          <a:p>
            <a:pPr marL="380956" indent="-380956">
              <a:buFont typeface="Arial" panose="020B0604020202020204" pitchFamily="34" charset="0"/>
              <a:buChar char="•"/>
            </a:pPr>
            <a:r>
              <a:rPr lang="es-PE" dirty="0">
                <a:latin typeface="Source Sans Pro" panose="020B0503030403020204" pitchFamily="34" charset="0"/>
                <a:ea typeface="Montserrat"/>
                <a:cs typeface="Kanit Light" panose="020B0604020202020204" charset="-34"/>
                <a:sym typeface="Montserrat"/>
              </a:rPr>
              <a:t>Competidores: Coca-Cola (Jamaica y nada),</a:t>
            </a:r>
            <a:r>
              <a:rPr lang="es-MX" b="0" i="0" dirty="0">
                <a:solidFill>
                  <a:srgbClr val="000000"/>
                </a:solidFill>
                <a:effectLst/>
                <a:highlight>
                  <a:srgbClr val="FFFFFF"/>
                </a:highlight>
                <a:latin typeface="Muli"/>
              </a:rPr>
              <a:t> Sparkling Water Fresh, Sparkling Water Fresh, Be Light</a:t>
            </a:r>
          </a:p>
          <a:p>
            <a:pPr marL="380956" indent="-380956">
              <a:buFont typeface="Arial" panose="020B0604020202020204" pitchFamily="34" charset="0"/>
              <a:buChar char="•"/>
            </a:pPr>
            <a:r>
              <a:rPr lang="es-MX" dirty="0">
                <a:solidFill>
                  <a:srgbClr val="000000"/>
                </a:solidFill>
                <a:highlight>
                  <a:srgbClr val="FFFFFF"/>
                </a:highlight>
                <a:latin typeface="Muli"/>
              </a:rPr>
              <a:t>Necesidades  en la distribución: Económico, fácil de llevar, ecodiseño.</a:t>
            </a:r>
            <a:endParaRPr lang="es-MX" b="0" i="0" dirty="0">
              <a:solidFill>
                <a:srgbClr val="000000"/>
              </a:solidFill>
              <a:effectLst/>
              <a:highlight>
                <a:srgbClr val="FFFFFF"/>
              </a:highlight>
              <a:latin typeface="Muli"/>
            </a:endParaRPr>
          </a:p>
          <a:p>
            <a:pPr marL="380956" indent="-380956">
              <a:buFont typeface="Arial" panose="020B0604020202020204" pitchFamily="34" charset="0"/>
              <a:buChar char="•"/>
            </a:pPr>
            <a:endParaRPr lang="es-MX" sz="2000" b="0" i="0" dirty="0">
              <a:solidFill>
                <a:srgbClr val="000000"/>
              </a:solidFill>
              <a:effectLst/>
              <a:highlight>
                <a:srgbClr val="FFFFFF"/>
              </a:highlight>
              <a:latin typeface="Muli"/>
            </a:endParaRPr>
          </a:p>
          <a:p>
            <a:pPr marL="380956" indent="-380956">
              <a:buFont typeface="Arial" panose="020B0604020202020204" pitchFamily="34" charset="0"/>
              <a:buChar char="•"/>
            </a:pPr>
            <a:endParaRPr lang="es-MX" sz="2000" b="0" i="0" dirty="0">
              <a:solidFill>
                <a:srgbClr val="000000"/>
              </a:solidFill>
              <a:effectLst/>
              <a:highlight>
                <a:srgbClr val="FFFFFF"/>
              </a:highlight>
              <a:latin typeface="Muli"/>
            </a:endParaRPr>
          </a:p>
          <a:p>
            <a:pPr marL="380956" indent="-380956">
              <a:buFont typeface="Arial" panose="020B0604020202020204" pitchFamily="34" charset="0"/>
              <a:buChar char="•"/>
            </a:pPr>
            <a:endParaRPr lang="es-PE" sz="2000" dirty="0">
              <a:latin typeface="Source Sans Pro" panose="020B0503030403020204" pitchFamily="34" charset="0"/>
              <a:ea typeface="Montserrat"/>
              <a:cs typeface="Kanit Light" panose="020B0604020202020204" charset="-34"/>
              <a:sym typeface="Montserrat"/>
            </a:endParaRPr>
          </a:p>
        </p:txBody>
      </p:sp>
      <p:sp>
        <p:nvSpPr>
          <p:cNvPr id="3" name="Google Shape;274;p42">
            <a:extLst>
              <a:ext uri="{FF2B5EF4-FFF2-40B4-BE49-F238E27FC236}">
                <a16:creationId xmlns:a16="http://schemas.microsoft.com/office/drawing/2014/main" id="{E6A1BEE6-2A74-76A0-0DEB-38058C09BEDA}"/>
              </a:ext>
            </a:extLst>
          </p:cNvPr>
          <p:cNvSpPr txBox="1"/>
          <p:nvPr/>
        </p:nvSpPr>
        <p:spPr>
          <a:xfrm>
            <a:off x="4312535" y="1123046"/>
            <a:ext cx="2822555" cy="411564"/>
          </a:xfrm>
          <a:prstGeom prst="rect">
            <a:avLst/>
          </a:prstGeom>
          <a:noFill/>
          <a:ln>
            <a:noFill/>
          </a:ln>
        </p:spPr>
        <p:txBody>
          <a:bodyPr spcFirstLastPara="1" wrap="square" lIns="121889" tIns="121889" rIns="121889" bIns="121889" anchor="t" anchorCtr="0">
            <a:noAutofit/>
          </a:bodyPr>
          <a:lstStyle/>
          <a:p>
            <a:r>
              <a:rPr lang="es-MX" sz="2000" dirty="0">
                <a:solidFill>
                  <a:schemeClr val="accent1">
                    <a:lumMod val="60000"/>
                    <a:lumOff val="40000"/>
                  </a:schemeClr>
                </a:solidFill>
                <a:latin typeface="Source Sans Pro" panose="020B0503030403020204" pitchFamily="34" charset="0"/>
                <a:ea typeface="Rubik"/>
                <a:cs typeface="Rubik" panose="020B0604020202020204" charset="-79"/>
                <a:sym typeface="Rubik"/>
              </a:rPr>
              <a:t>La posición de la marca o del producto</a:t>
            </a:r>
            <a:r>
              <a:rPr lang="es-MX" sz="2133" dirty="0">
                <a:solidFill>
                  <a:schemeClr val="accent1">
                    <a:lumMod val="60000"/>
                    <a:lumOff val="40000"/>
                  </a:schemeClr>
                </a:solidFill>
                <a:latin typeface="Source Sans Pro" panose="020B0503030403020204" pitchFamily="34" charset="0"/>
                <a:ea typeface="Rubik"/>
                <a:cs typeface="Rubik" panose="020B0604020202020204" charset="-79"/>
                <a:sym typeface="Rubik"/>
              </a:rPr>
              <a:t>:</a:t>
            </a:r>
            <a:endParaRPr sz="2133" dirty="0">
              <a:solidFill>
                <a:schemeClr val="accent1">
                  <a:lumMod val="60000"/>
                  <a:lumOff val="40000"/>
                </a:schemeClr>
              </a:solidFill>
              <a:latin typeface="Source Sans Pro" panose="020B0503030403020204" pitchFamily="34" charset="0"/>
              <a:ea typeface="Rubik"/>
              <a:cs typeface="Rubik" panose="020B0604020202020204" charset="-79"/>
              <a:sym typeface="Rubik"/>
            </a:endParaRPr>
          </a:p>
        </p:txBody>
      </p:sp>
      <p:sp>
        <p:nvSpPr>
          <p:cNvPr id="6" name="Google Shape;275;p42">
            <a:extLst>
              <a:ext uri="{FF2B5EF4-FFF2-40B4-BE49-F238E27FC236}">
                <a16:creationId xmlns:a16="http://schemas.microsoft.com/office/drawing/2014/main" id="{9F403872-FF02-4C7C-56E4-5C3FA4B6D7F1}"/>
              </a:ext>
            </a:extLst>
          </p:cNvPr>
          <p:cNvSpPr txBox="1"/>
          <p:nvPr/>
        </p:nvSpPr>
        <p:spPr>
          <a:xfrm>
            <a:off x="3925610" y="1887956"/>
            <a:ext cx="4094078" cy="956696"/>
          </a:xfrm>
          <a:prstGeom prst="rect">
            <a:avLst/>
          </a:prstGeom>
          <a:noFill/>
          <a:ln>
            <a:noFill/>
          </a:ln>
        </p:spPr>
        <p:txBody>
          <a:bodyPr spcFirstLastPara="1" wrap="square" lIns="121889" tIns="121889" rIns="121889" bIns="121889" anchor="t" anchorCtr="0">
            <a:noAutofit/>
          </a:bodyPr>
          <a:lstStyle/>
          <a:p>
            <a:pPr marL="285750" indent="-285750" algn="just">
              <a:buFont typeface="Arial" panose="020B0604020202020204" pitchFamily="34" charset="0"/>
              <a:buChar char="•"/>
            </a:pPr>
            <a:r>
              <a:rPr lang="es-MX" dirty="0"/>
              <a:t>El segmento de mercado:</a:t>
            </a:r>
            <a:r>
              <a:rPr lang="es-MX" dirty="0">
                <a:latin typeface="TT Norms Light" panose="02000503020000020003" pitchFamily="2" charset="-52"/>
              </a:rPr>
              <a:t>Ciudad de México,Estado de México, Jalisco, Nuevo León</a:t>
            </a:r>
            <a:endParaRPr lang="ru-KZ">
              <a:latin typeface="TT Norms Light" panose="02000503020000020003" pitchFamily="2" charset="-52"/>
            </a:endParaRPr>
          </a:p>
          <a:p>
            <a:pPr marL="380956" indent="-380956">
              <a:buFont typeface="Arial" panose="020B0604020202020204" pitchFamily="34" charset="0"/>
              <a:buChar char="•"/>
            </a:pPr>
            <a:endParaRPr lang="es-MX" sz="2000" dirty="0"/>
          </a:p>
          <a:p>
            <a:pPr marL="380956" indent="-380956">
              <a:buFont typeface="Arial" panose="020B0604020202020204" pitchFamily="34" charset="0"/>
              <a:buChar char="•"/>
            </a:pPr>
            <a:endParaRPr lang="es-PE" sz="2000" dirty="0">
              <a:latin typeface="Source Sans Pro" panose="020B0503030403020204" pitchFamily="34" charset="0"/>
              <a:ea typeface="Montserrat"/>
              <a:cs typeface="Kanit Light" panose="020B0604020202020204" charset="-34"/>
              <a:sym typeface="Montserrat"/>
            </a:endParaRPr>
          </a:p>
        </p:txBody>
      </p:sp>
      <p:sp>
        <p:nvSpPr>
          <p:cNvPr id="7" name="Google Shape;274;p42">
            <a:extLst>
              <a:ext uri="{FF2B5EF4-FFF2-40B4-BE49-F238E27FC236}">
                <a16:creationId xmlns:a16="http://schemas.microsoft.com/office/drawing/2014/main" id="{28F8443D-6C82-CBA3-6289-5F6C91BE1588}"/>
              </a:ext>
            </a:extLst>
          </p:cNvPr>
          <p:cNvSpPr txBox="1"/>
          <p:nvPr/>
        </p:nvSpPr>
        <p:spPr>
          <a:xfrm>
            <a:off x="4238652" y="2714220"/>
            <a:ext cx="3302977" cy="411564"/>
          </a:xfrm>
          <a:prstGeom prst="rect">
            <a:avLst/>
          </a:prstGeom>
          <a:noFill/>
          <a:ln>
            <a:noFill/>
          </a:ln>
        </p:spPr>
        <p:txBody>
          <a:bodyPr spcFirstLastPara="1" wrap="square" lIns="121889" tIns="121889" rIns="121889" bIns="121889" anchor="t" anchorCtr="0">
            <a:noAutofit/>
          </a:bodyPr>
          <a:lstStyle/>
          <a:p>
            <a:r>
              <a:rPr lang="es-MX" sz="2000" dirty="0">
                <a:solidFill>
                  <a:schemeClr val="accent1">
                    <a:lumMod val="60000"/>
                    <a:lumOff val="40000"/>
                  </a:schemeClr>
                </a:solidFill>
                <a:latin typeface="Source Sans Pro" panose="020B0503030403020204" pitchFamily="34" charset="0"/>
                <a:ea typeface="Rubik"/>
                <a:cs typeface="Rubik" panose="020B0604020202020204" charset="-79"/>
                <a:sym typeface="Rubik"/>
              </a:rPr>
              <a:t>El objetivo que debe cumplir el nuevo envase:</a:t>
            </a:r>
            <a:endParaRPr sz="2000" dirty="0">
              <a:solidFill>
                <a:schemeClr val="accent1">
                  <a:lumMod val="60000"/>
                  <a:lumOff val="40000"/>
                </a:schemeClr>
              </a:solidFill>
              <a:latin typeface="Source Sans Pro" panose="020B0503030403020204" pitchFamily="34" charset="0"/>
              <a:ea typeface="Rubik"/>
              <a:cs typeface="Rubik" panose="020B0604020202020204" charset="-79"/>
              <a:sym typeface="Rubik"/>
            </a:endParaRPr>
          </a:p>
        </p:txBody>
      </p:sp>
      <p:sp>
        <p:nvSpPr>
          <p:cNvPr id="8" name="Google Shape;275;p42">
            <a:extLst>
              <a:ext uri="{FF2B5EF4-FFF2-40B4-BE49-F238E27FC236}">
                <a16:creationId xmlns:a16="http://schemas.microsoft.com/office/drawing/2014/main" id="{30C0521F-74FE-A9E5-C8C0-01BDA234D597}"/>
              </a:ext>
            </a:extLst>
          </p:cNvPr>
          <p:cNvSpPr txBox="1"/>
          <p:nvPr/>
        </p:nvSpPr>
        <p:spPr>
          <a:xfrm>
            <a:off x="3946157" y="3406188"/>
            <a:ext cx="4094078" cy="956696"/>
          </a:xfrm>
          <a:prstGeom prst="rect">
            <a:avLst/>
          </a:prstGeom>
          <a:noFill/>
          <a:ln>
            <a:noFill/>
          </a:ln>
        </p:spPr>
        <p:txBody>
          <a:bodyPr spcFirstLastPara="1" wrap="square" lIns="121889" tIns="121889" rIns="121889" bIns="121889" anchor="t" anchorCtr="0">
            <a:noAutofit/>
          </a:bodyPr>
          <a:lstStyle/>
          <a:p>
            <a:pPr marL="380956" indent="-380956">
              <a:buFont typeface="Arial" panose="020B0604020202020204" pitchFamily="34" charset="0"/>
              <a:buChar char="•"/>
            </a:pPr>
            <a:r>
              <a:rPr lang="es-MX" sz="2000" dirty="0"/>
              <a:t>Botella plegable</a:t>
            </a:r>
          </a:p>
          <a:p>
            <a:pPr marL="380956" indent="-380956">
              <a:buFont typeface="Arial" panose="020B0604020202020204" pitchFamily="34" charset="0"/>
              <a:buChar char="•"/>
            </a:pPr>
            <a:r>
              <a:rPr lang="es-MX" sz="2000" dirty="0"/>
              <a:t>Jamaica natural, saludable y refrescante</a:t>
            </a:r>
          </a:p>
          <a:p>
            <a:pPr marL="380956" indent="-380956">
              <a:buFont typeface="Arial" panose="020B0604020202020204" pitchFamily="34" charset="0"/>
              <a:buChar char="•"/>
            </a:pPr>
            <a:r>
              <a:rPr lang="es-MX" sz="2000" dirty="0"/>
              <a:t>Amigable con el medio ambiente</a:t>
            </a:r>
          </a:p>
          <a:p>
            <a:pPr marL="380956" indent="-380956">
              <a:buFont typeface="Arial" panose="020B0604020202020204" pitchFamily="34" charset="0"/>
              <a:buChar char="•"/>
            </a:pPr>
            <a:endParaRPr lang="es-PE" sz="2000" dirty="0">
              <a:latin typeface="Source Sans Pro" panose="020B0503030403020204" pitchFamily="34" charset="0"/>
              <a:ea typeface="Montserrat"/>
              <a:cs typeface="Kanit Light" panose="020B0604020202020204" charset="-34"/>
              <a:sym typeface="Montserrat"/>
            </a:endParaRPr>
          </a:p>
        </p:txBody>
      </p:sp>
      <p:sp>
        <p:nvSpPr>
          <p:cNvPr id="9" name="Google Shape;274;p42">
            <a:extLst>
              <a:ext uri="{FF2B5EF4-FFF2-40B4-BE49-F238E27FC236}">
                <a16:creationId xmlns:a16="http://schemas.microsoft.com/office/drawing/2014/main" id="{2216756E-D422-3E58-0FF1-0620DA87A7DC}"/>
              </a:ext>
            </a:extLst>
          </p:cNvPr>
          <p:cNvSpPr txBox="1"/>
          <p:nvPr/>
        </p:nvSpPr>
        <p:spPr>
          <a:xfrm>
            <a:off x="4277694" y="4763137"/>
            <a:ext cx="3741994" cy="411564"/>
          </a:xfrm>
          <a:prstGeom prst="rect">
            <a:avLst/>
          </a:prstGeom>
          <a:noFill/>
          <a:ln>
            <a:noFill/>
          </a:ln>
        </p:spPr>
        <p:txBody>
          <a:bodyPr spcFirstLastPara="1" wrap="square" lIns="121889" tIns="121889" rIns="121889" bIns="121889" anchor="t" anchorCtr="0">
            <a:noAutofit/>
          </a:bodyPr>
          <a:lstStyle/>
          <a:p>
            <a:r>
              <a:rPr lang="es-MX" sz="2000" dirty="0">
                <a:solidFill>
                  <a:schemeClr val="accent1">
                    <a:lumMod val="60000"/>
                    <a:lumOff val="40000"/>
                  </a:schemeClr>
                </a:solidFill>
                <a:latin typeface="Source Sans Pro" panose="020B0503030403020204" pitchFamily="34" charset="0"/>
                <a:ea typeface="Rubik"/>
                <a:cs typeface="Rubik" panose="020B0604020202020204" charset="-79"/>
                <a:sym typeface="Rubik"/>
              </a:rPr>
              <a:t>La funcionalidad y performance del nuevo envase:</a:t>
            </a:r>
          </a:p>
          <a:p>
            <a:endParaRPr sz="2133" dirty="0">
              <a:solidFill>
                <a:schemeClr val="accent1">
                  <a:lumMod val="60000"/>
                  <a:lumOff val="40000"/>
                </a:schemeClr>
              </a:solidFill>
              <a:latin typeface="Source Sans Pro" panose="020B0503030403020204" pitchFamily="34" charset="0"/>
              <a:ea typeface="Rubik"/>
              <a:cs typeface="Rubik" panose="020B0604020202020204" charset="-79"/>
              <a:sym typeface="Rubik"/>
            </a:endParaRPr>
          </a:p>
        </p:txBody>
      </p:sp>
    </p:spTree>
    <p:extLst>
      <p:ext uri="{BB962C8B-B14F-4D97-AF65-F5344CB8AC3E}">
        <p14:creationId xmlns:p14="http://schemas.microsoft.com/office/powerpoint/2010/main" val="19966924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Diagrama de flujo: retraso 38">
            <a:extLst>
              <a:ext uri="{FF2B5EF4-FFF2-40B4-BE49-F238E27FC236}">
                <a16:creationId xmlns:a16="http://schemas.microsoft.com/office/drawing/2014/main" id="{870E041D-5C83-40C2-8589-60B0C1772772}"/>
              </a:ext>
            </a:extLst>
          </p:cNvPr>
          <p:cNvSpPr/>
          <p:nvPr/>
        </p:nvSpPr>
        <p:spPr>
          <a:xfrm rot="10800000">
            <a:off x="5377542" y="-1"/>
            <a:ext cx="6814457" cy="685800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Forma libre: forma 27">
            <a:extLst>
              <a:ext uri="{FF2B5EF4-FFF2-40B4-BE49-F238E27FC236}">
                <a16:creationId xmlns:a16="http://schemas.microsoft.com/office/drawing/2014/main" id="{E6F23195-0FE2-4ED4-AA8A-CBCCD77F2F08}"/>
              </a:ext>
            </a:extLst>
          </p:cNvPr>
          <p:cNvSpPr/>
          <p:nvPr/>
        </p:nvSpPr>
        <p:spPr>
          <a:xfrm>
            <a:off x="-262352" y="3648132"/>
            <a:ext cx="1684072" cy="1603305"/>
          </a:xfrm>
          <a:custGeom>
            <a:avLst/>
            <a:gdLst>
              <a:gd name="connsiteX0" fmla="*/ 843253 w 1684072"/>
              <a:gd name="connsiteY0" fmla="*/ 0 h 1603305"/>
              <a:gd name="connsiteX1" fmla="*/ 0 w 1684072"/>
              <a:gd name="connsiteY1" fmla="*/ 843253 h 1603305"/>
              <a:gd name="connsiteX2" fmla="*/ 0 w 1684072"/>
              <a:gd name="connsiteY2" fmla="*/ 899470 h 1603305"/>
              <a:gd name="connsiteX3" fmla="*/ 1122730 w 1684072"/>
              <a:gd name="connsiteY3" fmla="*/ 1287114 h 1603305"/>
              <a:gd name="connsiteX4" fmla="*/ 1205852 w 1684072"/>
              <a:gd name="connsiteY4" fmla="*/ 1603306 h 1603305"/>
              <a:gd name="connsiteX5" fmla="*/ 1600680 w 1684072"/>
              <a:gd name="connsiteY5" fmla="*/ 478023 h 1603305"/>
              <a:gd name="connsiteX6" fmla="*/ 843253 w 1684072"/>
              <a:gd name="connsiteY6" fmla="*/ 0 h 1603305"/>
              <a:gd name="connsiteX7" fmla="*/ 1405422 w 1684072"/>
              <a:gd name="connsiteY7" fmla="*/ 787036 h 1603305"/>
              <a:gd name="connsiteX8" fmla="*/ 1349205 w 1684072"/>
              <a:gd name="connsiteY8" fmla="*/ 730820 h 1603305"/>
              <a:gd name="connsiteX9" fmla="*/ 955687 w 1684072"/>
              <a:gd name="connsiteY9" fmla="*/ 337301 h 1603305"/>
              <a:gd name="connsiteX10" fmla="*/ 899470 w 1684072"/>
              <a:gd name="connsiteY10" fmla="*/ 281084 h 1603305"/>
              <a:gd name="connsiteX11" fmla="*/ 955687 w 1684072"/>
              <a:gd name="connsiteY11" fmla="*/ 224868 h 1603305"/>
              <a:gd name="connsiteX12" fmla="*/ 1461639 w 1684072"/>
              <a:gd name="connsiteY12" fmla="*/ 730820 h 1603305"/>
              <a:gd name="connsiteX13" fmla="*/ 1405422 w 1684072"/>
              <a:gd name="connsiteY13" fmla="*/ 787036 h 16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71" h="1603305">
                <a:moveTo>
                  <a:pt x="843253" y="0"/>
                </a:moveTo>
                <a:cubicBezTo>
                  <a:pt x="377536" y="0"/>
                  <a:pt x="0" y="377536"/>
                  <a:pt x="0" y="843253"/>
                </a:cubicBezTo>
                <a:cubicBezTo>
                  <a:pt x="0" y="861805"/>
                  <a:pt x="0" y="879794"/>
                  <a:pt x="0" y="899470"/>
                </a:cubicBezTo>
                <a:cubicBezTo>
                  <a:pt x="417079" y="696482"/>
                  <a:pt x="919742" y="870035"/>
                  <a:pt x="1122730" y="1287114"/>
                </a:cubicBezTo>
                <a:cubicBezTo>
                  <a:pt x="1170885" y="1386050"/>
                  <a:pt x="1199123" y="1493480"/>
                  <a:pt x="1205852" y="1603306"/>
                </a:cubicBezTo>
                <a:cubicBezTo>
                  <a:pt x="1625618" y="1401594"/>
                  <a:pt x="1802392" y="897789"/>
                  <a:pt x="1600680" y="478023"/>
                </a:cubicBezTo>
                <a:cubicBezTo>
                  <a:pt x="1460689" y="186685"/>
                  <a:pt x="1166478" y="1006"/>
                  <a:pt x="843253" y="0"/>
                </a:cubicBezTo>
                <a:close/>
                <a:moveTo>
                  <a:pt x="1405422" y="787036"/>
                </a:moveTo>
                <a:cubicBezTo>
                  <a:pt x="1374374" y="787036"/>
                  <a:pt x="1349205" y="761868"/>
                  <a:pt x="1349205" y="730820"/>
                </a:cubicBezTo>
                <a:cubicBezTo>
                  <a:pt x="1349205" y="513485"/>
                  <a:pt x="1173022" y="337301"/>
                  <a:pt x="955687" y="337301"/>
                </a:cubicBezTo>
                <a:cubicBezTo>
                  <a:pt x="924639" y="337301"/>
                  <a:pt x="899470" y="312133"/>
                  <a:pt x="899470" y="281084"/>
                </a:cubicBezTo>
                <a:cubicBezTo>
                  <a:pt x="899470" y="250036"/>
                  <a:pt x="924639" y="224868"/>
                  <a:pt x="955687" y="224868"/>
                </a:cubicBezTo>
                <a:cubicBezTo>
                  <a:pt x="1235119" y="224868"/>
                  <a:pt x="1461639" y="451388"/>
                  <a:pt x="1461639" y="730820"/>
                </a:cubicBezTo>
                <a:cubicBezTo>
                  <a:pt x="1461639" y="761868"/>
                  <a:pt x="1436471" y="787036"/>
                  <a:pt x="1405422" y="787036"/>
                </a:cubicBezTo>
                <a:close/>
              </a:path>
            </a:pathLst>
          </a:custGeom>
          <a:solidFill>
            <a:srgbClr val="254275">
              <a:alpha val="12000"/>
            </a:srgbClr>
          </a:solidFill>
          <a:ln w="56158" cap="flat">
            <a:noFill/>
            <a:prstDash val="solid"/>
            <a:miter/>
          </a:ln>
        </p:spPr>
        <p:txBody>
          <a:bodyPr rtlCol="0" anchor="ctr"/>
          <a:lstStyle/>
          <a:p>
            <a:endParaRPr lang="es-PE"/>
          </a:p>
        </p:txBody>
      </p:sp>
      <p:sp>
        <p:nvSpPr>
          <p:cNvPr id="29" name="Forma libre: forma 28">
            <a:extLst>
              <a:ext uri="{FF2B5EF4-FFF2-40B4-BE49-F238E27FC236}">
                <a16:creationId xmlns:a16="http://schemas.microsoft.com/office/drawing/2014/main" id="{ECD3F249-F654-40EF-8D0A-49A216F8A00E}"/>
              </a:ext>
            </a:extLst>
          </p:cNvPr>
          <p:cNvSpPr/>
          <p:nvPr/>
        </p:nvSpPr>
        <p:spPr>
          <a:xfrm>
            <a:off x="-627761" y="4575711"/>
            <a:ext cx="1461639" cy="1461639"/>
          </a:xfrm>
          <a:custGeom>
            <a:avLst/>
            <a:gdLst>
              <a:gd name="connsiteX0" fmla="*/ 730820 w 1461639"/>
              <a:gd name="connsiteY0" fmla="*/ 0 h 1461639"/>
              <a:gd name="connsiteX1" fmla="*/ 0 w 1461639"/>
              <a:gd name="connsiteY1" fmla="*/ 730820 h 1461639"/>
              <a:gd name="connsiteX2" fmla="*/ 730820 w 1461639"/>
              <a:gd name="connsiteY2" fmla="*/ 1461639 h 1461639"/>
              <a:gd name="connsiteX3" fmla="*/ 1461639 w 1461639"/>
              <a:gd name="connsiteY3" fmla="*/ 730820 h 1461639"/>
              <a:gd name="connsiteX4" fmla="*/ 730820 w 1461639"/>
              <a:gd name="connsiteY4" fmla="*/ 0 h 1461639"/>
              <a:gd name="connsiteX5" fmla="*/ 1180555 w 1461639"/>
              <a:gd name="connsiteY5" fmla="*/ 674603 h 1461639"/>
              <a:gd name="connsiteX6" fmla="*/ 1124338 w 1461639"/>
              <a:gd name="connsiteY6" fmla="*/ 618386 h 1461639"/>
              <a:gd name="connsiteX7" fmla="*/ 843253 w 1461639"/>
              <a:gd name="connsiteY7" fmla="*/ 337301 h 1461639"/>
              <a:gd name="connsiteX8" fmla="*/ 787036 w 1461639"/>
              <a:gd name="connsiteY8" fmla="*/ 281084 h 1461639"/>
              <a:gd name="connsiteX9" fmla="*/ 843253 w 1461639"/>
              <a:gd name="connsiteY9" fmla="*/ 224868 h 1461639"/>
              <a:gd name="connsiteX10" fmla="*/ 1236772 w 1461639"/>
              <a:gd name="connsiteY10" fmla="*/ 618386 h 1461639"/>
              <a:gd name="connsiteX11" fmla="*/ 1180555 w 1461639"/>
              <a:gd name="connsiteY11" fmla="*/ 674603 h 1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639" h="1461639">
                <a:moveTo>
                  <a:pt x="730820" y="0"/>
                </a:moveTo>
                <a:cubicBezTo>
                  <a:pt x="327199" y="0"/>
                  <a:pt x="0" y="327199"/>
                  <a:pt x="0" y="730820"/>
                </a:cubicBezTo>
                <a:cubicBezTo>
                  <a:pt x="0" y="1134440"/>
                  <a:pt x="327199" y="1461639"/>
                  <a:pt x="730820" y="1461639"/>
                </a:cubicBezTo>
                <a:cubicBezTo>
                  <a:pt x="1134440" y="1461639"/>
                  <a:pt x="1461639" y="1134440"/>
                  <a:pt x="1461639" y="730820"/>
                </a:cubicBezTo>
                <a:cubicBezTo>
                  <a:pt x="1461639" y="327199"/>
                  <a:pt x="1134440" y="0"/>
                  <a:pt x="730820" y="0"/>
                </a:cubicBezTo>
                <a:close/>
                <a:moveTo>
                  <a:pt x="1180555" y="674603"/>
                </a:moveTo>
                <a:cubicBezTo>
                  <a:pt x="1149506" y="674603"/>
                  <a:pt x="1124338" y="649434"/>
                  <a:pt x="1124338" y="618386"/>
                </a:cubicBezTo>
                <a:cubicBezTo>
                  <a:pt x="1124338" y="463149"/>
                  <a:pt x="998491" y="337301"/>
                  <a:pt x="843253" y="337301"/>
                </a:cubicBezTo>
                <a:cubicBezTo>
                  <a:pt x="812205" y="337301"/>
                  <a:pt x="787036" y="312133"/>
                  <a:pt x="787036" y="281084"/>
                </a:cubicBezTo>
                <a:cubicBezTo>
                  <a:pt x="787036" y="250036"/>
                  <a:pt x="812205" y="224868"/>
                  <a:pt x="843253" y="224868"/>
                </a:cubicBezTo>
                <a:cubicBezTo>
                  <a:pt x="1060588" y="224868"/>
                  <a:pt x="1236772" y="401051"/>
                  <a:pt x="1236772" y="618386"/>
                </a:cubicBezTo>
                <a:cubicBezTo>
                  <a:pt x="1236772" y="649434"/>
                  <a:pt x="1211603" y="674603"/>
                  <a:pt x="1180555" y="674603"/>
                </a:cubicBezTo>
                <a:close/>
              </a:path>
            </a:pathLst>
          </a:custGeom>
          <a:solidFill>
            <a:srgbClr val="254275">
              <a:alpha val="12000"/>
            </a:srgbClr>
          </a:solidFill>
          <a:ln w="56158" cap="flat">
            <a:noFill/>
            <a:prstDash val="solid"/>
            <a:miter/>
          </a:ln>
        </p:spPr>
        <p:txBody>
          <a:bodyPr rtlCol="0" anchor="ctr"/>
          <a:lstStyle/>
          <a:p>
            <a:endParaRPr lang="es-PE"/>
          </a:p>
        </p:txBody>
      </p:sp>
      <p:sp>
        <p:nvSpPr>
          <p:cNvPr id="31" name="Forma libre: forma 30">
            <a:extLst>
              <a:ext uri="{FF2B5EF4-FFF2-40B4-BE49-F238E27FC236}">
                <a16:creationId xmlns:a16="http://schemas.microsoft.com/office/drawing/2014/main" id="{EC54420D-07D8-4D7E-B20A-B23C28ACAD30}"/>
              </a:ext>
            </a:extLst>
          </p:cNvPr>
          <p:cNvSpPr/>
          <p:nvPr/>
        </p:nvSpPr>
        <p:spPr>
          <a:xfrm>
            <a:off x="1171178" y="5812482"/>
            <a:ext cx="1124337" cy="1124337"/>
          </a:xfrm>
          <a:custGeom>
            <a:avLst/>
            <a:gdLst>
              <a:gd name="connsiteX0" fmla="*/ 562169 w 1124337"/>
              <a:gd name="connsiteY0" fmla="*/ 0 h 1124337"/>
              <a:gd name="connsiteX1" fmla="*/ 0 w 1124337"/>
              <a:gd name="connsiteY1" fmla="*/ 562169 h 1124337"/>
              <a:gd name="connsiteX2" fmla="*/ 562169 w 1124337"/>
              <a:gd name="connsiteY2" fmla="*/ 1124338 h 1124337"/>
              <a:gd name="connsiteX3" fmla="*/ 1124338 w 1124337"/>
              <a:gd name="connsiteY3" fmla="*/ 562169 h 1124337"/>
              <a:gd name="connsiteX4" fmla="*/ 562169 w 1124337"/>
              <a:gd name="connsiteY4" fmla="*/ 0 h 1124337"/>
              <a:gd name="connsiteX5" fmla="*/ 843253 w 1124337"/>
              <a:gd name="connsiteY5" fmla="*/ 543617 h 1124337"/>
              <a:gd name="connsiteX6" fmla="*/ 777480 w 1124337"/>
              <a:gd name="connsiteY6" fmla="*/ 477844 h 1124337"/>
              <a:gd name="connsiteX7" fmla="*/ 646494 w 1124337"/>
              <a:gd name="connsiteY7" fmla="*/ 346858 h 1124337"/>
              <a:gd name="connsiteX8" fmla="*/ 580721 w 1124337"/>
              <a:gd name="connsiteY8" fmla="*/ 281084 h 1124337"/>
              <a:gd name="connsiteX9" fmla="*/ 646494 w 1124337"/>
              <a:gd name="connsiteY9" fmla="*/ 215311 h 1124337"/>
              <a:gd name="connsiteX10" fmla="*/ 909027 w 1124337"/>
              <a:gd name="connsiteY10" fmla="*/ 477844 h 1124337"/>
              <a:gd name="connsiteX11" fmla="*/ 843253 w 1124337"/>
              <a:gd name="connsiteY11" fmla="*/ 543617 h 112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4337" h="1124337">
                <a:moveTo>
                  <a:pt x="562169" y="0"/>
                </a:moveTo>
                <a:cubicBezTo>
                  <a:pt x="251688" y="0"/>
                  <a:pt x="0" y="251688"/>
                  <a:pt x="0" y="562169"/>
                </a:cubicBezTo>
                <a:cubicBezTo>
                  <a:pt x="0" y="872649"/>
                  <a:pt x="251688" y="1124338"/>
                  <a:pt x="562169" y="1124338"/>
                </a:cubicBezTo>
                <a:cubicBezTo>
                  <a:pt x="872649" y="1124338"/>
                  <a:pt x="1124338" y="872649"/>
                  <a:pt x="1124338" y="562169"/>
                </a:cubicBezTo>
                <a:cubicBezTo>
                  <a:pt x="1124338" y="251688"/>
                  <a:pt x="872649" y="0"/>
                  <a:pt x="562169" y="0"/>
                </a:cubicBezTo>
                <a:close/>
                <a:moveTo>
                  <a:pt x="843253" y="543617"/>
                </a:moveTo>
                <a:cubicBezTo>
                  <a:pt x="807055" y="543314"/>
                  <a:pt x="777783" y="514041"/>
                  <a:pt x="777480" y="477844"/>
                </a:cubicBezTo>
                <a:cubicBezTo>
                  <a:pt x="777480" y="405504"/>
                  <a:pt x="718834" y="346858"/>
                  <a:pt x="646494" y="346858"/>
                </a:cubicBezTo>
                <a:cubicBezTo>
                  <a:pt x="610167" y="346858"/>
                  <a:pt x="580721" y="317412"/>
                  <a:pt x="580721" y="281084"/>
                </a:cubicBezTo>
                <a:cubicBezTo>
                  <a:pt x="580721" y="244757"/>
                  <a:pt x="610167" y="215311"/>
                  <a:pt x="646494" y="215311"/>
                </a:cubicBezTo>
                <a:cubicBezTo>
                  <a:pt x="791359" y="215620"/>
                  <a:pt x="908718" y="332978"/>
                  <a:pt x="909027" y="477844"/>
                </a:cubicBezTo>
                <a:cubicBezTo>
                  <a:pt x="908723" y="514041"/>
                  <a:pt x="879451" y="543314"/>
                  <a:pt x="843253" y="543617"/>
                </a:cubicBezTo>
                <a:close/>
              </a:path>
            </a:pathLst>
          </a:custGeom>
          <a:solidFill>
            <a:srgbClr val="254275">
              <a:alpha val="12000"/>
            </a:srgbClr>
          </a:solidFill>
          <a:ln w="56158" cap="flat">
            <a:noFill/>
            <a:prstDash val="solid"/>
            <a:miter/>
          </a:ln>
        </p:spPr>
        <p:txBody>
          <a:bodyPr rtlCol="0" anchor="ctr"/>
          <a:lstStyle/>
          <a:p>
            <a:endParaRPr lang="es-PE"/>
          </a:p>
        </p:txBody>
      </p:sp>
      <p:sp>
        <p:nvSpPr>
          <p:cNvPr id="32" name="Forma libre: forma 31">
            <a:extLst>
              <a:ext uri="{FF2B5EF4-FFF2-40B4-BE49-F238E27FC236}">
                <a16:creationId xmlns:a16="http://schemas.microsoft.com/office/drawing/2014/main" id="{07E40E9D-F6CD-4CB2-AFB4-CA731C535C07}"/>
              </a:ext>
            </a:extLst>
          </p:cNvPr>
          <p:cNvSpPr/>
          <p:nvPr/>
        </p:nvSpPr>
        <p:spPr>
          <a:xfrm>
            <a:off x="1215027" y="2876837"/>
            <a:ext cx="811771" cy="811771"/>
          </a:xfrm>
          <a:custGeom>
            <a:avLst/>
            <a:gdLst>
              <a:gd name="connsiteX0" fmla="*/ 811772 w 811771"/>
              <a:gd name="connsiteY0" fmla="*/ 405886 h 811771"/>
              <a:gd name="connsiteX1" fmla="*/ 405886 w 811771"/>
              <a:gd name="connsiteY1" fmla="*/ 811772 h 811771"/>
              <a:gd name="connsiteX2" fmla="*/ 0 w 811771"/>
              <a:gd name="connsiteY2" fmla="*/ 405886 h 811771"/>
              <a:gd name="connsiteX3" fmla="*/ 405886 w 811771"/>
              <a:gd name="connsiteY3" fmla="*/ 0 h 811771"/>
              <a:gd name="connsiteX4" fmla="*/ 811772 w 811771"/>
              <a:gd name="connsiteY4" fmla="*/ 405886 h 811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71" h="811771">
                <a:moveTo>
                  <a:pt x="811772" y="405886"/>
                </a:moveTo>
                <a:cubicBezTo>
                  <a:pt x="811772" y="630051"/>
                  <a:pt x="630051" y="811772"/>
                  <a:pt x="405886" y="811772"/>
                </a:cubicBezTo>
                <a:cubicBezTo>
                  <a:pt x="181721" y="811772"/>
                  <a:pt x="0" y="630051"/>
                  <a:pt x="0" y="405886"/>
                </a:cubicBezTo>
                <a:cubicBezTo>
                  <a:pt x="0" y="181721"/>
                  <a:pt x="181721" y="0"/>
                  <a:pt x="405886" y="0"/>
                </a:cubicBezTo>
                <a:cubicBezTo>
                  <a:pt x="630051" y="0"/>
                  <a:pt x="811772" y="181721"/>
                  <a:pt x="811772" y="405886"/>
                </a:cubicBezTo>
                <a:close/>
              </a:path>
            </a:pathLst>
          </a:custGeom>
          <a:solidFill>
            <a:srgbClr val="254275">
              <a:alpha val="12000"/>
            </a:srgbClr>
          </a:solidFill>
          <a:ln w="56158" cap="flat">
            <a:noFill/>
            <a:prstDash val="solid"/>
            <a:miter/>
          </a:ln>
        </p:spPr>
        <p:txBody>
          <a:bodyPr rtlCol="0" anchor="ctr"/>
          <a:lstStyle/>
          <a:p>
            <a:endParaRPr lang="es-PE"/>
          </a:p>
        </p:txBody>
      </p:sp>
      <p:sp>
        <p:nvSpPr>
          <p:cNvPr id="36" name="Forma libre: forma 35">
            <a:extLst>
              <a:ext uri="{FF2B5EF4-FFF2-40B4-BE49-F238E27FC236}">
                <a16:creationId xmlns:a16="http://schemas.microsoft.com/office/drawing/2014/main" id="{FDFBD8FD-4989-40C1-8D6F-8017456C17D7}"/>
              </a:ext>
            </a:extLst>
          </p:cNvPr>
          <p:cNvSpPr/>
          <p:nvPr/>
        </p:nvSpPr>
        <p:spPr>
          <a:xfrm>
            <a:off x="1761455" y="5137880"/>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rgbClr val="254275">
              <a:alpha val="12000"/>
            </a:srgbClr>
          </a:solidFill>
          <a:ln w="56158" cap="flat">
            <a:noFill/>
            <a:prstDash val="solid"/>
            <a:miter/>
          </a:ln>
        </p:spPr>
        <p:txBody>
          <a:bodyPr rtlCol="0" anchor="ctr"/>
          <a:lstStyle/>
          <a:p>
            <a:endParaRPr lang="es-PE"/>
          </a:p>
        </p:txBody>
      </p:sp>
      <p:sp>
        <p:nvSpPr>
          <p:cNvPr id="3" name="TextBox 2">
            <a:extLst>
              <a:ext uri="{FF2B5EF4-FFF2-40B4-BE49-F238E27FC236}">
                <a16:creationId xmlns:a16="http://schemas.microsoft.com/office/drawing/2014/main" id="{E1BADD36-5464-6B0D-1692-5B5FC5526F18}"/>
              </a:ext>
            </a:extLst>
          </p:cNvPr>
          <p:cNvSpPr txBox="1"/>
          <p:nvPr/>
        </p:nvSpPr>
        <p:spPr>
          <a:xfrm>
            <a:off x="573374" y="356034"/>
            <a:ext cx="5149743" cy="830997"/>
          </a:xfrm>
          <a:prstGeom prst="rect">
            <a:avLst/>
          </a:prstGeom>
          <a:noFill/>
        </p:spPr>
        <p:txBody>
          <a:bodyPr wrap="none" rtlCol="0">
            <a:spAutoFit/>
          </a:bodyPr>
          <a:lstStyle/>
          <a:p>
            <a:r>
              <a:rPr lang="es-ES" sz="4800" dirty="0" err="1">
                <a:solidFill>
                  <a:srgbClr val="9D1B1B"/>
                </a:solidFill>
                <a:latin typeface="TT Norms Bold" panose="02000803040000020004" pitchFamily="2" charset="-52"/>
              </a:rPr>
              <a:t>Customer</a:t>
            </a:r>
            <a:r>
              <a:rPr lang="es-ES" sz="4800" dirty="0">
                <a:solidFill>
                  <a:srgbClr val="9D1B1B"/>
                </a:solidFill>
                <a:latin typeface="TT Norms Bold" panose="02000803040000020004" pitchFamily="2" charset="-52"/>
              </a:rPr>
              <a:t> </a:t>
            </a:r>
            <a:r>
              <a:rPr lang="es-ES" sz="4800" dirty="0" err="1">
                <a:solidFill>
                  <a:srgbClr val="9D1B1B"/>
                </a:solidFill>
                <a:latin typeface="TT Norms Bold" panose="02000803040000020004" pitchFamily="2" charset="-52"/>
              </a:rPr>
              <a:t>segments</a:t>
            </a:r>
            <a:endParaRPr lang="ru-KZ" sz="4800">
              <a:solidFill>
                <a:srgbClr val="9D1B1B"/>
              </a:solidFill>
              <a:latin typeface="TT Norms Bold" panose="02000803040000020004" pitchFamily="2" charset="-52"/>
            </a:endParaRPr>
          </a:p>
        </p:txBody>
      </p:sp>
      <p:sp>
        <p:nvSpPr>
          <p:cNvPr id="4" name="TextBox 3">
            <a:extLst>
              <a:ext uri="{FF2B5EF4-FFF2-40B4-BE49-F238E27FC236}">
                <a16:creationId xmlns:a16="http://schemas.microsoft.com/office/drawing/2014/main" id="{8343EB99-57DC-2759-5CF3-74522E5C6130}"/>
              </a:ext>
            </a:extLst>
          </p:cNvPr>
          <p:cNvSpPr txBox="1"/>
          <p:nvPr/>
        </p:nvSpPr>
        <p:spPr>
          <a:xfrm>
            <a:off x="573374" y="1417019"/>
            <a:ext cx="3731498" cy="3046988"/>
          </a:xfrm>
          <a:prstGeom prst="rect">
            <a:avLst/>
          </a:prstGeom>
          <a:noFill/>
        </p:spPr>
        <p:txBody>
          <a:bodyPr wrap="square">
            <a:spAutoFit/>
          </a:bodyPr>
          <a:lstStyle/>
          <a:p>
            <a:pPr algn="just"/>
            <a:r>
              <a:rPr lang="es-MX" sz="1600" dirty="0">
                <a:latin typeface="TT Norms Light" panose="02000503020000020003" pitchFamily="2" charset="-52"/>
              </a:rPr>
              <a:t>En México, los puestos de comida rápida suelen ser comunes en áreas urbanas densamente pobladas y con alto tráfico peatonal, como en las principales ciudades y zonas turísticas. </a:t>
            </a:r>
            <a:r>
              <a:rPr lang="es-MX" sz="1400" dirty="0">
                <a:latin typeface="TT Norms Light" panose="02000503020000020003" pitchFamily="2" charset="-52"/>
              </a:rPr>
              <a:t>Algunos</a:t>
            </a:r>
            <a:r>
              <a:rPr lang="es-MX" sz="1600" dirty="0">
                <a:latin typeface="TT Norms Light" panose="02000503020000020003" pitchFamily="2" charset="-52"/>
              </a:rPr>
              <a:t> estados que podrían tener una mayor concentración de puestos de comida rápida incluyen:</a:t>
            </a:r>
          </a:p>
          <a:p>
            <a:pPr algn="just"/>
            <a:endParaRPr lang="es-MX" sz="1600" dirty="0">
              <a:latin typeface="TT Norms Light" panose="02000503020000020003" pitchFamily="2" charset="-52"/>
            </a:endParaRPr>
          </a:p>
          <a:p>
            <a:pPr marL="342900" indent="-342900" algn="just">
              <a:buFont typeface="+mj-lt"/>
              <a:buAutoNum type="arabicPeriod"/>
            </a:pPr>
            <a:r>
              <a:rPr lang="es-MX" sz="1600" dirty="0">
                <a:latin typeface="TT Norms Light" panose="02000503020000020003" pitchFamily="2" charset="-52"/>
              </a:rPr>
              <a:t>Ciudad de México</a:t>
            </a:r>
          </a:p>
          <a:p>
            <a:pPr marL="342900" indent="-342900" algn="just">
              <a:buFont typeface="+mj-lt"/>
              <a:buAutoNum type="arabicPeriod"/>
            </a:pPr>
            <a:r>
              <a:rPr lang="es-MX" sz="1600" dirty="0">
                <a:latin typeface="TT Norms Light" panose="02000503020000020003" pitchFamily="2" charset="-52"/>
              </a:rPr>
              <a:t>Estado de México</a:t>
            </a:r>
          </a:p>
          <a:p>
            <a:pPr marL="342900" indent="-342900" algn="just">
              <a:buFont typeface="+mj-lt"/>
              <a:buAutoNum type="arabicPeriod"/>
            </a:pPr>
            <a:r>
              <a:rPr lang="es-MX" sz="1600" dirty="0">
                <a:latin typeface="TT Norms Light" panose="02000503020000020003" pitchFamily="2" charset="-52"/>
              </a:rPr>
              <a:t>Jalisco</a:t>
            </a:r>
          </a:p>
          <a:p>
            <a:pPr marL="342900" indent="-342900" algn="just">
              <a:buFont typeface="+mj-lt"/>
              <a:buAutoNum type="arabicPeriod"/>
            </a:pPr>
            <a:r>
              <a:rPr lang="es-MX" sz="1600" dirty="0">
                <a:latin typeface="TT Norms Light" panose="02000503020000020003" pitchFamily="2" charset="-52"/>
              </a:rPr>
              <a:t>Nuevo León</a:t>
            </a:r>
            <a:endParaRPr lang="ru-KZ" sz="1600">
              <a:latin typeface="TT Norms Light" panose="02000503020000020003" pitchFamily="2" charset="-52"/>
            </a:endParaRPr>
          </a:p>
        </p:txBody>
      </p:sp>
      <p:sp>
        <p:nvSpPr>
          <p:cNvPr id="59" name="Gráfico 2">
            <a:extLst>
              <a:ext uri="{FF2B5EF4-FFF2-40B4-BE49-F238E27FC236}">
                <a16:creationId xmlns:a16="http://schemas.microsoft.com/office/drawing/2014/main" id="{0D01C839-4548-4AC5-8BD8-7F65055BB78D}"/>
              </a:ext>
            </a:extLst>
          </p:cNvPr>
          <p:cNvSpPr/>
          <p:nvPr/>
        </p:nvSpPr>
        <p:spPr>
          <a:xfrm>
            <a:off x="11257843" y="5742725"/>
            <a:ext cx="750550" cy="1115275"/>
          </a:xfrm>
          <a:custGeom>
            <a:avLst/>
            <a:gdLst>
              <a:gd name="connsiteX0" fmla="*/ 366936 w 1416076"/>
              <a:gd name="connsiteY0" fmla="*/ 0 h 2104209"/>
              <a:gd name="connsiteX1" fmla="*/ 543047 w 1416076"/>
              <a:gd name="connsiteY1" fmla="*/ 296286 h 2104209"/>
              <a:gd name="connsiteX2" fmla="*/ 605354 w 1416076"/>
              <a:gd name="connsiteY2" fmla="*/ 332495 h 2104209"/>
              <a:gd name="connsiteX3" fmla="*/ 1383736 w 1416076"/>
              <a:gd name="connsiteY3" fmla="*/ 331673 h 2104209"/>
              <a:gd name="connsiteX4" fmla="*/ 1416041 w 1416076"/>
              <a:gd name="connsiteY4" fmla="*/ 364675 h 2104209"/>
              <a:gd name="connsiteX5" fmla="*/ 1416041 w 1416076"/>
              <a:gd name="connsiteY5" fmla="*/ 602888 h 2104209"/>
              <a:gd name="connsiteX6" fmla="*/ 1384640 w 1416076"/>
              <a:gd name="connsiteY6" fmla="*/ 633548 h 2104209"/>
              <a:gd name="connsiteX7" fmla="*/ 1323032 w 1416076"/>
              <a:gd name="connsiteY7" fmla="*/ 633466 h 2104209"/>
              <a:gd name="connsiteX8" fmla="*/ 1304538 w 1416076"/>
              <a:gd name="connsiteY8" fmla="*/ 649577 h 2104209"/>
              <a:gd name="connsiteX9" fmla="*/ 1284974 w 1416076"/>
              <a:gd name="connsiteY9" fmla="*/ 818372 h 2104209"/>
              <a:gd name="connsiteX10" fmla="*/ 1257068 w 1416076"/>
              <a:gd name="connsiteY10" fmla="*/ 1060448 h 2104209"/>
              <a:gd name="connsiteX11" fmla="*/ 1231463 w 1416076"/>
              <a:gd name="connsiteY11" fmla="*/ 1292455 h 2104209"/>
              <a:gd name="connsiteX12" fmla="*/ 1203638 w 1416076"/>
              <a:gd name="connsiteY12" fmla="*/ 1536544 h 2104209"/>
              <a:gd name="connsiteX13" fmla="*/ 1177869 w 1416076"/>
              <a:gd name="connsiteY13" fmla="*/ 1772619 h 2104209"/>
              <a:gd name="connsiteX14" fmla="*/ 1146510 w 1416076"/>
              <a:gd name="connsiteY14" fmla="*/ 2041081 h 2104209"/>
              <a:gd name="connsiteX15" fmla="*/ 1139688 w 1416076"/>
              <a:gd name="connsiteY15" fmla="*/ 2104210 h 2104209"/>
              <a:gd name="connsiteX16" fmla="*/ 436805 w 1416076"/>
              <a:gd name="connsiteY16" fmla="*/ 2104210 h 2104209"/>
              <a:gd name="connsiteX17" fmla="*/ 390691 w 1416076"/>
              <a:gd name="connsiteY17" fmla="*/ 1699257 h 2104209"/>
              <a:gd name="connsiteX18" fmla="*/ 345729 w 1416076"/>
              <a:gd name="connsiteY18" fmla="*/ 1302483 h 2104209"/>
              <a:gd name="connsiteX19" fmla="*/ 307670 w 1416076"/>
              <a:gd name="connsiteY19" fmla="*/ 958480 h 2104209"/>
              <a:gd name="connsiteX20" fmla="*/ 272654 w 1416076"/>
              <a:gd name="connsiteY20" fmla="*/ 653358 h 2104209"/>
              <a:gd name="connsiteX21" fmla="*/ 249063 w 1416076"/>
              <a:gd name="connsiteY21" fmla="*/ 633301 h 2104209"/>
              <a:gd name="connsiteX22" fmla="*/ 179235 w 1416076"/>
              <a:gd name="connsiteY22" fmla="*/ 633589 h 2104209"/>
              <a:gd name="connsiteX23" fmla="*/ 160658 w 1416076"/>
              <a:gd name="connsiteY23" fmla="*/ 615464 h 2104209"/>
              <a:gd name="connsiteX24" fmla="*/ 160576 w 1416076"/>
              <a:gd name="connsiteY24" fmla="*/ 350496 h 2104209"/>
              <a:gd name="connsiteX25" fmla="*/ 184619 w 1416076"/>
              <a:gd name="connsiteY25" fmla="*/ 331508 h 2104209"/>
              <a:gd name="connsiteX26" fmla="*/ 463972 w 1416076"/>
              <a:gd name="connsiteY26" fmla="*/ 331590 h 2104209"/>
              <a:gd name="connsiteX27" fmla="*/ 488220 w 1416076"/>
              <a:gd name="connsiteY27" fmla="*/ 331590 h 2104209"/>
              <a:gd name="connsiteX28" fmla="*/ 467465 w 1416076"/>
              <a:gd name="connsiteY28" fmla="*/ 291477 h 2104209"/>
              <a:gd name="connsiteX29" fmla="*/ 342769 w 1416076"/>
              <a:gd name="connsiteY29" fmla="*/ 81500 h 2104209"/>
              <a:gd name="connsiteX30" fmla="*/ 308534 w 1416076"/>
              <a:gd name="connsiteY30" fmla="*/ 61896 h 2104209"/>
              <a:gd name="connsiteX31" fmla="*/ 27167 w 1416076"/>
              <a:gd name="connsiteY31" fmla="*/ 62471 h 2104209"/>
              <a:gd name="connsiteX32" fmla="*/ 0 w 1416076"/>
              <a:gd name="connsiteY32" fmla="*/ 34852 h 2104209"/>
              <a:gd name="connsiteX33" fmla="*/ 1151 w 1416076"/>
              <a:gd name="connsiteY33" fmla="*/ 0 h 2104209"/>
              <a:gd name="connsiteX34" fmla="*/ 366936 w 1416076"/>
              <a:gd name="connsiteY34" fmla="*/ 0 h 2104209"/>
              <a:gd name="connsiteX35" fmla="*/ 349058 w 1416076"/>
              <a:gd name="connsiteY35" fmla="*/ 1079066 h 2104209"/>
              <a:gd name="connsiteX36" fmla="*/ 356825 w 1416076"/>
              <a:gd name="connsiteY36" fmla="*/ 1158799 h 2104209"/>
              <a:gd name="connsiteX37" fmla="*/ 384691 w 1416076"/>
              <a:gd name="connsiteY37" fmla="*/ 1402889 h 2104209"/>
              <a:gd name="connsiteX38" fmla="*/ 415557 w 1416076"/>
              <a:gd name="connsiteY38" fmla="*/ 1467662 h 2104209"/>
              <a:gd name="connsiteX39" fmla="*/ 588585 w 1416076"/>
              <a:gd name="connsiteY39" fmla="*/ 1618825 h 2104209"/>
              <a:gd name="connsiteX40" fmla="*/ 804727 w 1416076"/>
              <a:gd name="connsiteY40" fmla="*/ 1807924 h 2104209"/>
              <a:gd name="connsiteX41" fmla="*/ 1006279 w 1416076"/>
              <a:gd name="connsiteY41" fmla="*/ 1969691 h 2104209"/>
              <a:gd name="connsiteX42" fmla="*/ 1116426 w 1416076"/>
              <a:gd name="connsiteY42" fmla="*/ 2055343 h 2104209"/>
              <a:gd name="connsiteX43" fmla="*/ 1121645 w 1416076"/>
              <a:gd name="connsiteY43" fmla="*/ 2018846 h 2104209"/>
              <a:gd name="connsiteX44" fmla="*/ 1144496 w 1416076"/>
              <a:gd name="connsiteY44" fmla="*/ 1823624 h 2104209"/>
              <a:gd name="connsiteX45" fmla="*/ 1127029 w 1416076"/>
              <a:gd name="connsiteY45" fmla="*/ 1775538 h 2104209"/>
              <a:gd name="connsiteX46" fmla="*/ 932752 w 1416076"/>
              <a:gd name="connsiteY46" fmla="*/ 1601892 h 2104209"/>
              <a:gd name="connsiteX47" fmla="*/ 723720 w 1416076"/>
              <a:gd name="connsiteY47" fmla="*/ 1413945 h 2104209"/>
              <a:gd name="connsiteX48" fmla="*/ 456081 w 1416076"/>
              <a:gd name="connsiteY48" fmla="*/ 1174622 h 2104209"/>
              <a:gd name="connsiteX49" fmla="*/ 348934 w 1416076"/>
              <a:gd name="connsiteY49" fmla="*/ 1079066 h 21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16076" h="2104209">
                <a:moveTo>
                  <a:pt x="366936" y="0"/>
                </a:moveTo>
                <a:cubicBezTo>
                  <a:pt x="425831" y="98639"/>
                  <a:pt x="485590" y="196784"/>
                  <a:pt x="543047" y="296286"/>
                </a:cubicBezTo>
                <a:cubicBezTo>
                  <a:pt x="558048" y="322302"/>
                  <a:pt x="574283" y="332659"/>
                  <a:pt x="605354" y="332495"/>
                </a:cubicBezTo>
                <a:cubicBezTo>
                  <a:pt x="864815" y="331056"/>
                  <a:pt x="1124275" y="331673"/>
                  <a:pt x="1383736" y="331673"/>
                </a:cubicBezTo>
                <a:cubicBezTo>
                  <a:pt x="1405272" y="331673"/>
                  <a:pt x="1416041" y="342674"/>
                  <a:pt x="1416041" y="364675"/>
                </a:cubicBezTo>
                <a:cubicBezTo>
                  <a:pt x="1416041" y="444080"/>
                  <a:pt x="1416123" y="523484"/>
                  <a:pt x="1416041" y="602888"/>
                </a:cubicBezTo>
                <a:cubicBezTo>
                  <a:pt x="1416041" y="632932"/>
                  <a:pt x="1415342" y="633466"/>
                  <a:pt x="1384640" y="633548"/>
                </a:cubicBezTo>
                <a:cubicBezTo>
                  <a:pt x="1364091" y="633630"/>
                  <a:pt x="1343541" y="633959"/>
                  <a:pt x="1323032" y="633466"/>
                </a:cubicBezTo>
                <a:cubicBezTo>
                  <a:pt x="1311319" y="633178"/>
                  <a:pt x="1305894" y="637329"/>
                  <a:pt x="1304538" y="649577"/>
                </a:cubicBezTo>
                <a:cubicBezTo>
                  <a:pt x="1298414" y="705883"/>
                  <a:pt x="1291509" y="762107"/>
                  <a:pt x="1284974" y="818372"/>
                </a:cubicBezTo>
                <a:cubicBezTo>
                  <a:pt x="1275604" y="899051"/>
                  <a:pt x="1266151" y="979729"/>
                  <a:pt x="1257068" y="1060448"/>
                </a:cubicBezTo>
                <a:cubicBezTo>
                  <a:pt x="1248355" y="1137756"/>
                  <a:pt x="1240135" y="1215147"/>
                  <a:pt x="1231463" y="1292455"/>
                </a:cubicBezTo>
                <a:cubicBezTo>
                  <a:pt x="1222339" y="1373831"/>
                  <a:pt x="1212722" y="1455167"/>
                  <a:pt x="1203638" y="1536544"/>
                </a:cubicBezTo>
                <a:cubicBezTo>
                  <a:pt x="1194843" y="1615209"/>
                  <a:pt x="1186788" y="1693996"/>
                  <a:pt x="1177869" y="1772619"/>
                </a:cubicBezTo>
                <a:cubicBezTo>
                  <a:pt x="1167718" y="1862134"/>
                  <a:pt x="1156908" y="1951608"/>
                  <a:pt x="1146510" y="2041081"/>
                </a:cubicBezTo>
                <a:cubicBezTo>
                  <a:pt x="1144044" y="2062083"/>
                  <a:pt x="1141948" y="2083167"/>
                  <a:pt x="1139688" y="2104210"/>
                </a:cubicBezTo>
                <a:lnTo>
                  <a:pt x="436805" y="2104210"/>
                </a:lnTo>
                <a:cubicBezTo>
                  <a:pt x="421434" y="1969239"/>
                  <a:pt x="406063" y="1834269"/>
                  <a:pt x="390691" y="1699257"/>
                </a:cubicBezTo>
                <a:cubicBezTo>
                  <a:pt x="375649" y="1566999"/>
                  <a:pt x="360565" y="1434741"/>
                  <a:pt x="345729" y="1302483"/>
                </a:cubicBezTo>
                <a:cubicBezTo>
                  <a:pt x="332864" y="1187856"/>
                  <a:pt x="320617" y="1073148"/>
                  <a:pt x="307670" y="958480"/>
                </a:cubicBezTo>
                <a:cubicBezTo>
                  <a:pt x="296204" y="856759"/>
                  <a:pt x="283792" y="755120"/>
                  <a:pt x="272654" y="653358"/>
                </a:cubicBezTo>
                <a:cubicBezTo>
                  <a:pt x="270887" y="637206"/>
                  <a:pt x="264105" y="632726"/>
                  <a:pt x="249063" y="633301"/>
                </a:cubicBezTo>
                <a:cubicBezTo>
                  <a:pt x="225800" y="634206"/>
                  <a:pt x="202497" y="633178"/>
                  <a:pt x="179235" y="633589"/>
                </a:cubicBezTo>
                <a:cubicBezTo>
                  <a:pt x="166329" y="633795"/>
                  <a:pt x="160617" y="628698"/>
                  <a:pt x="160658" y="615464"/>
                </a:cubicBezTo>
                <a:cubicBezTo>
                  <a:pt x="160904" y="527142"/>
                  <a:pt x="161028" y="438819"/>
                  <a:pt x="160576" y="350496"/>
                </a:cubicBezTo>
                <a:cubicBezTo>
                  <a:pt x="160493" y="332207"/>
                  <a:pt x="171056" y="331508"/>
                  <a:pt x="184619" y="331508"/>
                </a:cubicBezTo>
                <a:cubicBezTo>
                  <a:pt x="277750" y="331714"/>
                  <a:pt x="370840" y="331632"/>
                  <a:pt x="463972" y="331590"/>
                </a:cubicBezTo>
                <a:cubicBezTo>
                  <a:pt x="471452" y="331590"/>
                  <a:pt x="478932" y="331590"/>
                  <a:pt x="488220" y="331590"/>
                </a:cubicBezTo>
                <a:cubicBezTo>
                  <a:pt x="484398" y="315397"/>
                  <a:pt x="474740" y="303848"/>
                  <a:pt x="467465" y="291477"/>
                </a:cubicBezTo>
                <a:cubicBezTo>
                  <a:pt x="426242" y="221279"/>
                  <a:pt x="383869" y="151780"/>
                  <a:pt x="342769" y="81500"/>
                </a:cubicBezTo>
                <a:cubicBezTo>
                  <a:pt x="334508" y="67362"/>
                  <a:pt x="325097" y="61731"/>
                  <a:pt x="308534" y="61896"/>
                </a:cubicBezTo>
                <a:cubicBezTo>
                  <a:pt x="214745" y="62718"/>
                  <a:pt x="120956" y="62471"/>
                  <a:pt x="27167" y="62471"/>
                </a:cubicBezTo>
                <a:cubicBezTo>
                  <a:pt x="164" y="62594"/>
                  <a:pt x="0" y="62348"/>
                  <a:pt x="0" y="34852"/>
                </a:cubicBezTo>
                <a:cubicBezTo>
                  <a:pt x="0" y="23221"/>
                  <a:pt x="740" y="11631"/>
                  <a:pt x="1151" y="0"/>
                </a:cubicBezTo>
                <a:cubicBezTo>
                  <a:pt x="123093" y="0"/>
                  <a:pt x="244994" y="0"/>
                  <a:pt x="366936" y="0"/>
                </a:cubicBezTo>
                <a:close/>
                <a:moveTo>
                  <a:pt x="349058" y="1079066"/>
                </a:moveTo>
                <a:cubicBezTo>
                  <a:pt x="351935" y="1108699"/>
                  <a:pt x="353990" y="1133811"/>
                  <a:pt x="356825" y="1158799"/>
                </a:cubicBezTo>
                <a:cubicBezTo>
                  <a:pt x="366032" y="1240176"/>
                  <a:pt x="375937" y="1321471"/>
                  <a:pt x="384691" y="1402889"/>
                </a:cubicBezTo>
                <a:cubicBezTo>
                  <a:pt x="387445" y="1428535"/>
                  <a:pt x="393609" y="1449537"/>
                  <a:pt x="415557" y="1467662"/>
                </a:cubicBezTo>
                <a:cubicBezTo>
                  <a:pt x="474575" y="1516405"/>
                  <a:pt x="530964" y="1568355"/>
                  <a:pt x="588585" y="1618825"/>
                </a:cubicBezTo>
                <a:cubicBezTo>
                  <a:pt x="660591" y="1681913"/>
                  <a:pt x="733337" y="1744179"/>
                  <a:pt x="804727" y="1807924"/>
                </a:cubicBezTo>
                <a:cubicBezTo>
                  <a:pt x="869130" y="1865422"/>
                  <a:pt x="939533" y="1915235"/>
                  <a:pt x="1006279" y="1969691"/>
                </a:cubicBezTo>
                <a:cubicBezTo>
                  <a:pt x="1041624" y="1998502"/>
                  <a:pt x="1078244" y="2025751"/>
                  <a:pt x="1116426" y="2055343"/>
                </a:cubicBezTo>
                <a:cubicBezTo>
                  <a:pt x="1118439" y="2041410"/>
                  <a:pt x="1120371" y="2030149"/>
                  <a:pt x="1121645" y="2018846"/>
                </a:cubicBezTo>
                <a:cubicBezTo>
                  <a:pt x="1129125" y="1953745"/>
                  <a:pt x="1135331" y="1888479"/>
                  <a:pt x="1144496" y="1823624"/>
                </a:cubicBezTo>
                <a:cubicBezTo>
                  <a:pt x="1147497" y="1802540"/>
                  <a:pt x="1142524" y="1789141"/>
                  <a:pt x="1127029" y="1775538"/>
                </a:cubicBezTo>
                <a:cubicBezTo>
                  <a:pt x="1061804" y="1718204"/>
                  <a:pt x="997401" y="1659925"/>
                  <a:pt x="932752" y="1601892"/>
                </a:cubicBezTo>
                <a:cubicBezTo>
                  <a:pt x="863047" y="1539298"/>
                  <a:pt x="793507" y="1476457"/>
                  <a:pt x="723720" y="1413945"/>
                </a:cubicBezTo>
                <a:cubicBezTo>
                  <a:pt x="634617" y="1334088"/>
                  <a:pt x="545307" y="1254355"/>
                  <a:pt x="456081" y="1174622"/>
                </a:cubicBezTo>
                <a:cubicBezTo>
                  <a:pt x="421475" y="1143674"/>
                  <a:pt x="386787" y="1112809"/>
                  <a:pt x="348934" y="1079066"/>
                </a:cubicBezTo>
                <a:close/>
              </a:path>
            </a:pathLst>
          </a:custGeom>
          <a:solidFill>
            <a:schemeClr val="bg1"/>
          </a:solidFill>
          <a:ln w="4086" cap="flat">
            <a:noFill/>
            <a:prstDash val="solid"/>
            <a:miter/>
          </a:ln>
        </p:spPr>
        <p:txBody>
          <a:bodyPr rtlCol="0" anchor="ctr"/>
          <a:lstStyle/>
          <a:p>
            <a:endParaRPr lang="es-PE"/>
          </a:p>
        </p:txBody>
      </p:sp>
      <p:sp>
        <p:nvSpPr>
          <p:cNvPr id="40" name="Trapecio 39">
            <a:extLst>
              <a:ext uri="{FF2B5EF4-FFF2-40B4-BE49-F238E27FC236}">
                <a16:creationId xmlns:a16="http://schemas.microsoft.com/office/drawing/2014/main" id="{43A209B0-4336-4DA3-B61B-13717156C669}"/>
              </a:ext>
            </a:extLst>
          </p:cNvPr>
          <p:cNvSpPr/>
          <p:nvPr/>
        </p:nvSpPr>
        <p:spPr>
          <a:xfrm>
            <a:off x="1002528" y="6708215"/>
            <a:ext cx="10186944" cy="163853"/>
          </a:xfrm>
          <a:prstGeom prst="trapezoid">
            <a:avLst/>
          </a:prstGeom>
          <a:solidFill>
            <a:srgbClr val="E65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a:extLst>
              <a:ext uri="{FF2B5EF4-FFF2-40B4-BE49-F238E27FC236}">
                <a16:creationId xmlns:a16="http://schemas.microsoft.com/office/drawing/2014/main" id="{EB60D893-B5F8-659D-3C0A-3823A4C98943}"/>
              </a:ext>
            </a:extLst>
          </p:cNvPr>
          <p:cNvPicPr>
            <a:picLocks noChangeAspect="1"/>
          </p:cNvPicPr>
          <p:nvPr/>
        </p:nvPicPr>
        <p:blipFill>
          <a:blip r:embed="rId3"/>
          <a:stretch>
            <a:fillRect/>
          </a:stretch>
        </p:blipFill>
        <p:spPr>
          <a:xfrm>
            <a:off x="3992433" y="0"/>
            <a:ext cx="8199566" cy="8199566"/>
          </a:xfrm>
          <a:prstGeom prst="rect">
            <a:avLst/>
          </a:prstGeom>
        </p:spPr>
      </p:pic>
      <p:pic>
        <p:nvPicPr>
          <p:cNvPr id="7" name="Picture 6">
            <a:extLst>
              <a:ext uri="{FF2B5EF4-FFF2-40B4-BE49-F238E27FC236}">
                <a16:creationId xmlns:a16="http://schemas.microsoft.com/office/drawing/2014/main" id="{93B03FFA-3A76-4115-45B1-37AF310AA58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7269767" y="4875684"/>
            <a:ext cx="278538" cy="278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D62FD3E0-24E3-75D0-D6F3-9B9CDB932B9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292198" y="3282722"/>
            <a:ext cx="359809" cy="3598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E133716-9E3A-C3CA-8C8F-4317AC09B43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570736" y="5157190"/>
            <a:ext cx="226975" cy="2269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A88F7F24-22BF-A12F-6FD1-0C32414BE96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292198" y="5154222"/>
            <a:ext cx="278538" cy="27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682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a14="http://schemas.microsoft.com/office/drawing/2010/main" xmlns:p14="http://schemas.microsoft.com/office/powerpoint/2010/main"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56709A-B06A-4E1F-B148-BE0F86B729FD}"/>
              </a:ext>
            </a:extLst>
          </p:cNvPr>
          <p:cNvSpPr txBox="1"/>
          <p:nvPr/>
        </p:nvSpPr>
        <p:spPr>
          <a:xfrm>
            <a:off x="188133" y="616448"/>
            <a:ext cx="4424208" cy="2241639"/>
          </a:xfrm>
          <a:prstGeom prst="rect">
            <a:avLst/>
          </a:prstGeom>
          <a:noFill/>
        </p:spPr>
        <p:txBody>
          <a:bodyPr wrap="square" rtlCol="0">
            <a:spAutoFit/>
          </a:bodyPr>
          <a:lstStyle/>
          <a:p>
            <a:pPr>
              <a:lnSpc>
                <a:spcPts val="5500"/>
              </a:lnSpc>
            </a:pPr>
            <a:r>
              <a:rPr lang="en-US" sz="4800" b="1" dirty="0" err="1">
                <a:solidFill>
                  <a:srgbClr val="294983"/>
                </a:solidFill>
                <a:latin typeface="+mj-lt"/>
              </a:rPr>
              <a:t>Planteamiento</a:t>
            </a:r>
            <a:endParaRPr lang="en-US" sz="4800" b="1" dirty="0">
              <a:solidFill>
                <a:srgbClr val="294983"/>
              </a:solidFill>
              <a:latin typeface="+mj-lt"/>
            </a:endParaRPr>
          </a:p>
          <a:p>
            <a:pPr>
              <a:lnSpc>
                <a:spcPct val="150000"/>
              </a:lnSpc>
            </a:pPr>
            <a:r>
              <a:rPr lang="en-US" sz="1600" dirty="0">
                <a:solidFill>
                  <a:schemeClr val="tx1">
                    <a:lumMod val="50000"/>
                    <a:lumOff val="50000"/>
                  </a:schemeClr>
                </a:solidFill>
                <a:latin typeface="Montserrat Light" panose="00000400000000000000" pitchFamily="50" charset="0"/>
              </a:rPr>
              <a:t>Se </a:t>
            </a:r>
            <a:r>
              <a:rPr lang="en-US" sz="1600" dirty="0" err="1">
                <a:solidFill>
                  <a:schemeClr val="tx1">
                    <a:lumMod val="50000"/>
                    <a:lumOff val="50000"/>
                  </a:schemeClr>
                </a:solidFill>
                <a:latin typeface="Montserrat Light" panose="00000400000000000000" pitchFamily="50" charset="0"/>
              </a:rPr>
              <a:t>quiere</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crear</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una</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bebida</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carbonatada</a:t>
            </a:r>
            <a:r>
              <a:rPr lang="en-US" sz="1600" dirty="0">
                <a:solidFill>
                  <a:schemeClr val="tx1">
                    <a:lumMod val="50000"/>
                    <a:lumOff val="50000"/>
                  </a:schemeClr>
                </a:solidFill>
                <a:latin typeface="Montserrat Light" panose="00000400000000000000" pitchFamily="50" charset="0"/>
              </a:rPr>
              <a:t> con Jamaica natural.</a:t>
            </a:r>
          </a:p>
          <a:p>
            <a:pPr>
              <a:lnSpc>
                <a:spcPts val="5500"/>
              </a:lnSpc>
            </a:pPr>
            <a:endParaRPr lang="en-US" sz="4800" b="1" dirty="0">
              <a:solidFill>
                <a:srgbClr val="294983"/>
              </a:solidFill>
              <a:latin typeface="+mj-lt"/>
            </a:endParaRPr>
          </a:p>
        </p:txBody>
      </p:sp>
      <p:sp>
        <p:nvSpPr>
          <p:cNvPr id="8" name="TextBox 7">
            <a:extLst>
              <a:ext uri="{FF2B5EF4-FFF2-40B4-BE49-F238E27FC236}">
                <a16:creationId xmlns:a16="http://schemas.microsoft.com/office/drawing/2014/main" id="{794C3EC4-5071-4147-94E3-A72B12F00C52}"/>
              </a:ext>
            </a:extLst>
          </p:cNvPr>
          <p:cNvSpPr txBox="1"/>
          <p:nvPr/>
        </p:nvSpPr>
        <p:spPr>
          <a:xfrm>
            <a:off x="412403" y="2333584"/>
            <a:ext cx="3874194" cy="3990836"/>
          </a:xfrm>
          <a:prstGeom prst="rect">
            <a:avLst/>
          </a:prstGeom>
          <a:noFill/>
        </p:spPr>
        <p:txBody>
          <a:bodyPr wrap="square" rtlCol="0">
            <a:spAutoFit/>
          </a:bodyPr>
          <a:lstStyle/>
          <a:p>
            <a:pPr marL="228600" indent="-228600">
              <a:lnSpc>
                <a:spcPts val="1900"/>
              </a:lnSpc>
              <a:buAutoNum type="arabicPeriod"/>
            </a:pPr>
            <a:r>
              <a:rPr lang="en-US" sz="1600" dirty="0">
                <a:solidFill>
                  <a:schemeClr val="tx1">
                    <a:lumMod val="50000"/>
                    <a:lumOff val="50000"/>
                  </a:schemeClr>
                </a:solidFill>
                <a:latin typeface="Montserrat Light" panose="00000400000000000000" pitchFamily="50" charset="0"/>
              </a:rPr>
              <a:t>¿Con </a:t>
            </a:r>
            <a:r>
              <a:rPr lang="en-US" sz="1600" dirty="0" err="1">
                <a:solidFill>
                  <a:schemeClr val="tx1">
                    <a:lumMod val="50000"/>
                    <a:lumOff val="50000"/>
                  </a:schemeClr>
                </a:solidFill>
                <a:latin typeface="Montserrat Light" panose="00000400000000000000" pitchFamily="50" charset="0"/>
              </a:rPr>
              <a:t>quiénes</a:t>
            </a:r>
            <a:r>
              <a:rPr lang="en-US" sz="1600" dirty="0">
                <a:solidFill>
                  <a:schemeClr val="tx1">
                    <a:lumMod val="50000"/>
                    <a:lumOff val="50000"/>
                  </a:schemeClr>
                </a:solidFill>
                <a:latin typeface="Montserrat Light" panose="00000400000000000000" pitchFamily="50" charset="0"/>
              </a:rPr>
              <a:t> se </a:t>
            </a:r>
            <a:r>
              <a:rPr lang="en-US" sz="1600" dirty="0" err="1">
                <a:solidFill>
                  <a:schemeClr val="tx1">
                    <a:lumMod val="50000"/>
                    <a:lumOff val="50000"/>
                  </a:schemeClr>
                </a:solidFill>
                <a:latin typeface="Montserrat Light" panose="00000400000000000000" pitchFamily="50" charset="0"/>
              </a:rPr>
              <a:t>cuenta</a:t>
            </a:r>
            <a:r>
              <a:rPr lang="en-US" sz="1600" dirty="0">
                <a:solidFill>
                  <a:schemeClr val="tx1">
                    <a:lumMod val="50000"/>
                    <a:lumOff val="50000"/>
                  </a:schemeClr>
                </a:solidFill>
                <a:latin typeface="Montserrat Light" panose="00000400000000000000" pitchFamily="50" charset="0"/>
              </a:rPr>
              <a:t> para </a:t>
            </a:r>
            <a:r>
              <a:rPr lang="en-US" sz="1600" dirty="0" err="1">
                <a:solidFill>
                  <a:schemeClr val="tx1">
                    <a:lumMod val="50000"/>
                    <a:lumOff val="50000"/>
                  </a:schemeClr>
                </a:solidFill>
                <a:latin typeface="Montserrat Light" panose="00000400000000000000" pitchFamily="50" charset="0"/>
              </a:rPr>
              <a:t>desarrollar</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este</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proyecto</a:t>
            </a:r>
            <a:r>
              <a:rPr lang="en-US" sz="1600" dirty="0">
                <a:solidFill>
                  <a:schemeClr val="tx1">
                    <a:lumMod val="50000"/>
                    <a:lumOff val="50000"/>
                  </a:schemeClr>
                </a:solidFill>
                <a:latin typeface="Montserrat Light" panose="00000400000000000000" pitchFamily="50" charset="0"/>
              </a:rPr>
              <a:t>?</a:t>
            </a:r>
          </a:p>
          <a:p>
            <a:pPr marL="228600" indent="-228600" algn="ctr">
              <a:lnSpc>
                <a:spcPts val="1900"/>
              </a:lnSpc>
              <a:buAutoNum type="arabicPeriod"/>
            </a:pPr>
            <a:endParaRPr lang="en-US" sz="1600" dirty="0">
              <a:solidFill>
                <a:schemeClr val="tx1">
                  <a:lumMod val="50000"/>
                  <a:lumOff val="50000"/>
                </a:schemeClr>
              </a:solidFill>
              <a:latin typeface="Montserrat Light" panose="00000400000000000000" pitchFamily="50" charset="0"/>
            </a:endParaRPr>
          </a:p>
          <a:p>
            <a:pPr marL="285750" indent="-285750" algn="ctr">
              <a:lnSpc>
                <a:spcPts val="1900"/>
              </a:lnSpc>
              <a:buFont typeface="Arial" panose="020B0604020202020204" pitchFamily="34" charset="0"/>
              <a:buChar char="•"/>
            </a:pPr>
            <a:r>
              <a:rPr lang="en-US" sz="1600" b="1" dirty="0" err="1">
                <a:solidFill>
                  <a:schemeClr val="tx1">
                    <a:lumMod val="50000"/>
                    <a:lumOff val="50000"/>
                  </a:schemeClr>
                </a:solidFill>
                <a:latin typeface="Montserrat Light" panose="00000400000000000000" pitchFamily="50" charset="0"/>
              </a:rPr>
              <a:t>Equipo</a:t>
            </a:r>
            <a:r>
              <a:rPr lang="en-US" sz="1600" b="1" dirty="0">
                <a:solidFill>
                  <a:schemeClr val="tx1">
                    <a:lumMod val="50000"/>
                    <a:lumOff val="50000"/>
                  </a:schemeClr>
                </a:solidFill>
                <a:latin typeface="Montserrat Light" panose="00000400000000000000" pitchFamily="50" charset="0"/>
              </a:rPr>
              <a:t> de </a:t>
            </a:r>
            <a:r>
              <a:rPr lang="en-US" sz="1600" b="1" dirty="0" err="1">
                <a:solidFill>
                  <a:schemeClr val="tx1">
                    <a:lumMod val="50000"/>
                    <a:lumOff val="50000"/>
                  </a:schemeClr>
                </a:solidFill>
                <a:latin typeface="Montserrat Light" panose="00000400000000000000" pitchFamily="50" charset="0"/>
              </a:rPr>
              <a:t>desarrollo</a:t>
            </a:r>
            <a:r>
              <a:rPr lang="en-US" sz="1600" b="1" dirty="0">
                <a:solidFill>
                  <a:schemeClr val="tx1">
                    <a:lumMod val="50000"/>
                    <a:lumOff val="50000"/>
                  </a:schemeClr>
                </a:solidFill>
                <a:latin typeface="Montserrat Light" panose="00000400000000000000" pitchFamily="50" charset="0"/>
              </a:rPr>
              <a:t> de </a:t>
            </a:r>
            <a:r>
              <a:rPr lang="en-US" sz="1600" b="1" dirty="0" err="1">
                <a:solidFill>
                  <a:schemeClr val="tx1">
                    <a:lumMod val="50000"/>
                    <a:lumOff val="50000"/>
                  </a:schemeClr>
                </a:solidFill>
                <a:latin typeface="Montserrat Light" panose="00000400000000000000" pitchFamily="50" charset="0"/>
              </a:rPr>
              <a:t>producto</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Ellos</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apoyarán</a:t>
            </a:r>
            <a:r>
              <a:rPr lang="en-US" sz="1600" dirty="0">
                <a:solidFill>
                  <a:schemeClr val="tx1">
                    <a:lumMod val="50000"/>
                    <a:lumOff val="50000"/>
                  </a:schemeClr>
                </a:solidFill>
                <a:latin typeface="Montserrat Light" panose="00000400000000000000" pitchFamily="50" charset="0"/>
              </a:rPr>
              <a:t> para saber las </a:t>
            </a:r>
            <a:r>
              <a:rPr lang="en-US" sz="1600" dirty="0" err="1">
                <a:solidFill>
                  <a:schemeClr val="tx1">
                    <a:lumMod val="50000"/>
                    <a:lumOff val="50000"/>
                  </a:schemeClr>
                </a:solidFill>
                <a:latin typeface="Montserrat Light" panose="00000400000000000000" pitchFamily="50" charset="0"/>
              </a:rPr>
              <a:t>propiedades</a:t>
            </a:r>
            <a:r>
              <a:rPr lang="en-US" sz="1600" dirty="0">
                <a:solidFill>
                  <a:schemeClr val="tx1">
                    <a:lumMod val="50000"/>
                    <a:lumOff val="50000"/>
                  </a:schemeClr>
                </a:solidFill>
                <a:latin typeface="Montserrat Light" panose="00000400000000000000" pitchFamily="50" charset="0"/>
              </a:rPr>
              <a:t> del product </a:t>
            </a:r>
            <a:r>
              <a:rPr lang="en-US" sz="1600" dirty="0" err="1">
                <a:solidFill>
                  <a:schemeClr val="tx1">
                    <a:lumMod val="50000"/>
                    <a:lumOff val="50000"/>
                  </a:schemeClr>
                </a:solidFill>
                <a:latin typeface="Montserrat Light" panose="00000400000000000000" pitchFamily="50" charset="0"/>
              </a:rPr>
              <a:t>en</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cuanto</a:t>
            </a:r>
            <a:r>
              <a:rPr lang="en-US" sz="1600" dirty="0">
                <a:solidFill>
                  <a:schemeClr val="tx1">
                    <a:lumMod val="50000"/>
                    <a:lumOff val="50000"/>
                  </a:schemeClr>
                </a:solidFill>
                <a:latin typeface="Montserrat Light" panose="00000400000000000000" pitchFamily="50" charset="0"/>
              </a:rPr>
              <a:t> a </a:t>
            </a:r>
            <a:r>
              <a:rPr lang="en-US" sz="1600" dirty="0" err="1">
                <a:solidFill>
                  <a:schemeClr val="tx1">
                    <a:lumMod val="50000"/>
                    <a:lumOff val="50000"/>
                  </a:schemeClr>
                </a:solidFill>
                <a:latin typeface="Montserrat Light" panose="00000400000000000000" pitchFamily="50" charset="0"/>
              </a:rPr>
              <a:t>características</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sensoriales</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caduciades</a:t>
            </a:r>
            <a:r>
              <a:rPr lang="en-US" sz="1600" dirty="0">
                <a:solidFill>
                  <a:schemeClr val="tx1">
                    <a:lumMod val="50000"/>
                    <a:lumOff val="50000"/>
                  </a:schemeClr>
                </a:solidFill>
                <a:latin typeface="Montserrat Light" panose="00000400000000000000" pitchFamily="50" charset="0"/>
              </a:rPr>
              <a:t> y </a:t>
            </a:r>
            <a:r>
              <a:rPr lang="en-US" sz="1600" dirty="0" err="1">
                <a:solidFill>
                  <a:schemeClr val="tx1">
                    <a:lumMod val="50000"/>
                    <a:lumOff val="50000"/>
                  </a:schemeClr>
                </a:solidFill>
                <a:latin typeface="Montserrat Light" panose="00000400000000000000" pitchFamily="50" charset="0"/>
              </a:rPr>
              <a:t>contenido</a:t>
            </a:r>
            <a:endParaRPr lang="en-US" sz="1600" dirty="0">
              <a:solidFill>
                <a:schemeClr val="tx1">
                  <a:lumMod val="50000"/>
                  <a:lumOff val="50000"/>
                </a:schemeClr>
              </a:solidFill>
              <a:latin typeface="Montserrat Light" panose="00000400000000000000" pitchFamily="50" charset="0"/>
            </a:endParaRPr>
          </a:p>
          <a:p>
            <a:pPr algn="ctr">
              <a:lnSpc>
                <a:spcPts val="1900"/>
              </a:lnSpc>
            </a:pPr>
            <a:endParaRPr lang="en-US" sz="1600" dirty="0">
              <a:solidFill>
                <a:schemeClr val="tx1">
                  <a:lumMod val="50000"/>
                  <a:lumOff val="50000"/>
                </a:schemeClr>
              </a:solidFill>
              <a:latin typeface="Montserrat Light" panose="00000400000000000000" pitchFamily="50" charset="0"/>
            </a:endParaRPr>
          </a:p>
          <a:p>
            <a:pPr marL="285750" indent="-285750" algn="ctr">
              <a:lnSpc>
                <a:spcPts val="1900"/>
              </a:lnSpc>
              <a:buFont typeface="Arial" panose="020B0604020202020204" pitchFamily="34" charset="0"/>
              <a:buChar char="•"/>
            </a:pPr>
            <a:r>
              <a:rPr lang="en-US" sz="1600" b="1" dirty="0" err="1">
                <a:solidFill>
                  <a:schemeClr val="tx1">
                    <a:lumMod val="50000"/>
                    <a:lumOff val="50000"/>
                  </a:schemeClr>
                </a:solidFill>
                <a:latin typeface="Montserrat Light" panose="00000400000000000000" pitchFamily="50" charset="0"/>
              </a:rPr>
              <a:t>Equipo</a:t>
            </a:r>
            <a:r>
              <a:rPr lang="en-US" sz="1600" b="1" dirty="0">
                <a:solidFill>
                  <a:schemeClr val="tx1">
                    <a:lumMod val="50000"/>
                    <a:lumOff val="50000"/>
                  </a:schemeClr>
                </a:solidFill>
                <a:latin typeface="Montserrat Light" panose="00000400000000000000" pitchFamily="50" charset="0"/>
              </a:rPr>
              <a:t> </a:t>
            </a:r>
            <a:r>
              <a:rPr lang="en-US" sz="1600" b="1" dirty="0" err="1">
                <a:solidFill>
                  <a:schemeClr val="tx1">
                    <a:lumMod val="50000"/>
                    <a:lumOff val="50000"/>
                  </a:schemeClr>
                </a:solidFill>
                <a:latin typeface="Montserrat Light" panose="00000400000000000000" pitchFamily="50" charset="0"/>
              </a:rPr>
              <a:t>Embotellador</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ellos</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apoyarán</a:t>
            </a:r>
            <a:r>
              <a:rPr lang="en-US" sz="1600" dirty="0">
                <a:solidFill>
                  <a:schemeClr val="tx1">
                    <a:lumMod val="50000"/>
                    <a:lumOff val="50000"/>
                  </a:schemeClr>
                </a:solidFill>
                <a:latin typeface="Montserrat Light" panose="00000400000000000000" pitchFamily="50" charset="0"/>
              </a:rPr>
              <a:t> a </a:t>
            </a:r>
            <a:r>
              <a:rPr lang="en-US" sz="1600" dirty="0" err="1">
                <a:solidFill>
                  <a:schemeClr val="tx1">
                    <a:lumMod val="50000"/>
                    <a:lumOff val="50000"/>
                  </a:schemeClr>
                </a:solidFill>
                <a:latin typeface="Montserrat Light" panose="00000400000000000000" pitchFamily="50" charset="0"/>
              </a:rPr>
              <a:t>realizar</a:t>
            </a:r>
            <a:r>
              <a:rPr lang="en-US" sz="1600" dirty="0">
                <a:solidFill>
                  <a:schemeClr val="tx1">
                    <a:lumMod val="50000"/>
                    <a:lumOff val="50000"/>
                  </a:schemeClr>
                </a:solidFill>
                <a:latin typeface="Montserrat Light" panose="00000400000000000000" pitchFamily="50" charset="0"/>
              </a:rPr>
              <a:t> las </a:t>
            </a:r>
            <a:r>
              <a:rPr lang="en-US" sz="1600" dirty="0" err="1">
                <a:solidFill>
                  <a:schemeClr val="tx1">
                    <a:lumMod val="50000"/>
                    <a:lumOff val="50000"/>
                  </a:schemeClr>
                </a:solidFill>
                <a:latin typeface="Montserrat Light" panose="00000400000000000000" pitchFamily="50" charset="0"/>
              </a:rPr>
              <a:t>pruebas</a:t>
            </a:r>
            <a:r>
              <a:rPr lang="en-US" sz="1600" dirty="0">
                <a:solidFill>
                  <a:schemeClr val="tx1">
                    <a:lumMod val="50000"/>
                    <a:lumOff val="50000"/>
                  </a:schemeClr>
                </a:solidFill>
                <a:latin typeface="Montserrat Light" panose="00000400000000000000" pitchFamily="50" charset="0"/>
              </a:rPr>
              <a:t> de </a:t>
            </a:r>
            <a:r>
              <a:rPr lang="en-US" sz="1600" dirty="0" err="1">
                <a:solidFill>
                  <a:schemeClr val="tx1">
                    <a:lumMod val="50000"/>
                    <a:lumOff val="50000"/>
                  </a:schemeClr>
                </a:solidFill>
                <a:latin typeface="Montserrat Light" panose="00000400000000000000" pitchFamily="50" charset="0"/>
              </a:rPr>
              <a:t>manufactura</a:t>
            </a:r>
            <a:r>
              <a:rPr lang="en-US" sz="1600" dirty="0">
                <a:solidFill>
                  <a:schemeClr val="tx1">
                    <a:lumMod val="50000"/>
                    <a:lumOff val="50000"/>
                  </a:schemeClr>
                </a:solidFill>
                <a:latin typeface="Montserrat Light" panose="00000400000000000000" pitchFamily="50" charset="0"/>
              </a:rPr>
              <a:t> del </a:t>
            </a:r>
            <a:r>
              <a:rPr lang="en-US" sz="1600" dirty="0" err="1">
                <a:solidFill>
                  <a:schemeClr val="tx1">
                    <a:lumMod val="50000"/>
                    <a:lumOff val="50000"/>
                  </a:schemeClr>
                </a:solidFill>
                <a:latin typeface="Montserrat Light" panose="00000400000000000000" pitchFamily="50" charset="0"/>
              </a:rPr>
              <a:t>empaque</a:t>
            </a:r>
            <a:endParaRPr lang="en-US" sz="1600" dirty="0">
              <a:solidFill>
                <a:schemeClr val="tx1">
                  <a:lumMod val="50000"/>
                  <a:lumOff val="50000"/>
                </a:schemeClr>
              </a:solidFill>
              <a:latin typeface="Montserrat Light" panose="00000400000000000000" pitchFamily="50" charset="0"/>
            </a:endParaRPr>
          </a:p>
          <a:p>
            <a:pPr algn="ctr">
              <a:lnSpc>
                <a:spcPts val="1900"/>
              </a:lnSpc>
            </a:pPr>
            <a:endParaRPr lang="en-US" sz="1600" dirty="0">
              <a:solidFill>
                <a:schemeClr val="tx1">
                  <a:lumMod val="50000"/>
                  <a:lumOff val="50000"/>
                </a:schemeClr>
              </a:solidFill>
              <a:latin typeface="Montserrat Light" panose="00000400000000000000" pitchFamily="50" charset="0"/>
            </a:endParaRPr>
          </a:p>
          <a:p>
            <a:pPr>
              <a:lnSpc>
                <a:spcPts val="1900"/>
              </a:lnSpc>
            </a:pPr>
            <a:r>
              <a:rPr lang="en-US" sz="1600" dirty="0">
                <a:solidFill>
                  <a:schemeClr val="tx1">
                    <a:lumMod val="50000"/>
                    <a:lumOff val="50000"/>
                  </a:schemeClr>
                </a:solidFill>
                <a:latin typeface="Montserrat Light" panose="00000400000000000000" pitchFamily="50" charset="0"/>
              </a:rPr>
              <a:t>2. ¿</a:t>
            </a:r>
            <a:r>
              <a:rPr lang="en-US" sz="1600" dirty="0" err="1">
                <a:solidFill>
                  <a:schemeClr val="tx1">
                    <a:lumMod val="50000"/>
                    <a:lumOff val="50000"/>
                  </a:schemeClr>
                </a:solidFill>
                <a:latin typeface="Montserrat Light" panose="00000400000000000000" pitchFamily="50" charset="0"/>
              </a:rPr>
              <a:t>Qué</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otras</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áreas</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están</a:t>
            </a:r>
            <a:r>
              <a:rPr lang="en-US" sz="1600" dirty="0">
                <a:solidFill>
                  <a:schemeClr val="tx1">
                    <a:lumMod val="50000"/>
                    <a:lumOff val="50000"/>
                  </a:schemeClr>
                </a:solidFill>
                <a:latin typeface="Montserrat Light" panose="00000400000000000000" pitchFamily="50" charset="0"/>
              </a:rPr>
              <a:t> </a:t>
            </a:r>
            <a:r>
              <a:rPr lang="en-US" sz="1600" dirty="0" err="1">
                <a:solidFill>
                  <a:schemeClr val="tx1">
                    <a:lumMod val="50000"/>
                    <a:lumOff val="50000"/>
                  </a:schemeClr>
                </a:solidFill>
                <a:latin typeface="Montserrat Light" panose="00000400000000000000" pitchFamily="50" charset="0"/>
              </a:rPr>
              <a:t>implicadas</a:t>
            </a:r>
            <a:r>
              <a:rPr lang="en-US" sz="1600" dirty="0">
                <a:solidFill>
                  <a:schemeClr val="tx1">
                    <a:lumMod val="50000"/>
                    <a:lumOff val="50000"/>
                  </a:schemeClr>
                </a:solidFill>
                <a:latin typeface="Montserrat Light" panose="00000400000000000000" pitchFamily="50" charset="0"/>
              </a:rPr>
              <a:t>?</a:t>
            </a:r>
          </a:p>
        </p:txBody>
      </p:sp>
      <p:pic>
        <p:nvPicPr>
          <p:cNvPr id="2" name="Imagen 1">
            <a:extLst>
              <a:ext uri="{FF2B5EF4-FFF2-40B4-BE49-F238E27FC236}">
                <a16:creationId xmlns:a16="http://schemas.microsoft.com/office/drawing/2014/main" id="{7783ED87-20C5-C511-934A-2595E6308EDA}"/>
              </a:ext>
            </a:extLst>
          </p:cNvPr>
          <p:cNvPicPr>
            <a:picLocks noChangeAspect="1"/>
          </p:cNvPicPr>
          <p:nvPr/>
        </p:nvPicPr>
        <p:blipFill>
          <a:blip r:embed="rId3"/>
          <a:stretch>
            <a:fillRect/>
          </a:stretch>
        </p:blipFill>
        <p:spPr>
          <a:xfrm>
            <a:off x="4836611" y="831850"/>
            <a:ext cx="6489700" cy="5194300"/>
          </a:xfrm>
          <a:prstGeom prst="rect">
            <a:avLst/>
          </a:prstGeom>
        </p:spPr>
      </p:pic>
      <p:sp>
        <p:nvSpPr>
          <p:cNvPr id="3" name="Rectángulo 2">
            <a:extLst>
              <a:ext uri="{FF2B5EF4-FFF2-40B4-BE49-F238E27FC236}">
                <a16:creationId xmlns:a16="http://schemas.microsoft.com/office/drawing/2014/main" id="{045E7AE5-4908-2F0C-575D-4F59D29B3F3C}"/>
              </a:ext>
            </a:extLst>
          </p:cNvPr>
          <p:cNvSpPr/>
          <p:nvPr/>
        </p:nvSpPr>
        <p:spPr>
          <a:xfrm>
            <a:off x="11326311" y="0"/>
            <a:ext cx="865689"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48727168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2" name="Rectangle 14">
            <a:extLst>
              <a:ext uri="{FF2B5EF4-FFF2-40B4-BE49-F238E27FC236}">
                <a16:creationId xmlns:a16="http://schemas.microsoft.com/office/drawing/2014/main" id="{28AF95CC-BC22-44FF-851D-C486B0D2949A}"/>
              </a:ext>
            </a:extLst>
          </p:cNvPr>
          <p:cNvSpPr/>
          <p:nvPr/>
        </p:nvSpPr>
        <p:spPr>
          <a:xfrm>
            <a:off x="5311596" y="0"/>
            <a:ext cx="688040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880405" y="303000"/>
            <a:ext cx="7866836" cy="923330"/>
          </a:xfrm>
          <a:prstGeom prst="rect">
            <a:avLst/>
          </a:prstGeom>
          <a:noFill/>
        </p:spPr>
        <p:txBody>
          <a:bodyPr wrap="square" rtlCol="0" anchor="ctr">
            <a:spAutoFit/>
          </a:bodyPr>
          <a:lstStyle/>
          <a:p>
            <a:r>
              <a:rPr lang="es-MX" altLang="ko-KR" sz="5400" dirty="0">
                <a:solidFill>
                  <a:schemeClr val="bg1"/>
                </a:solidFill>
                <a:cs typeface="Arial" panose="020B0604020202020204" pitchFamily="34" charset="0"/>
              </a:rPr>
              <a:t>Material options</a:t>
            </a:r>
            <a:endParaRPr lang="ko-KR" altLang="en-US" sz="5400" dirty="0">
              <a:solidFill>
                <a:schemeClr val="bg1"/>
              </a:solidFill>
              <a:cs typeface="Arial" panose="020B0604020202020204" pitchFamily="34" charset="0"/>
            </a:endParaRPr>
          </a:p>
        </p:txBody>
      </p:sp>
      <p:grpSp>
        <p:nvGrpSpPr>
          <p:cNvPr id="3" name="Group 2"/>
          <p:cNvGrpSpPr/>
          <p:nvPr/>
        </p:nvGrpSpPr>
        <p:grpSpPr>
          <a:xfrm>
            <a:off x="6207875" y="1710250"/>
            <a:ext cx="5794001" cy="984885"/>
            <a:chOff x="4745820" y="1482096"/>
            <a:chExt cx="5794001" cy="984885"/>
          </a:xfrm>
        </p:grpSpPr>
        <p:grpSp>
          <p:nvGrpSpPr>
            <p:cNvPr id="4" name="Group 3"/>
            <p:cNvGrpSpPr/>
            <p:nvPr/>
          </p:nvGrpSpPr>
          <p:grpSpPr>
            <a:xfrm>
              <a:off x="6032129" y="1482096"/>
              <a:ext cx="4507692" cy="984885"/>
              <a:chOff x="6557475" y="1411926"/>
              <a:chExt cx="4507692" cy="984885"/>
            </a:xfrm>
          </p:grpSpPr>
          <p:sp>
            <p:nvSpPr>
              <p:cNvPr id="8" name="TextBox 7"/>
              <p:cNvSpPr txBox="1"/>
              <p:nvPr/>
            </p:nvSpPr>
            <p:spPr>
              <a:xfrm>
                <a:off x="6557475" y="1750480"/>
                <a:ext cx="4507692" cy="646331"/>
              </a:xfrm>
              <a:prstGeom prst="rect">
                <a:avLst/>
              </a:prstGeom>
              <a:noFill/>
            </p:spPr>
            <p:txBody>
              <a:bodyPr wrap="square" rtlCol="0">
                <a:spAutoFit/>
              </a:bodyPr>
              <a:lstStyle/>
              <a:p>
                <a:pPr algn="just"/>
                <a:r>
                  <a:rPr lang="en-US" altLang="ko-KR" sz="1200" dirty="0" err="1">
                    <a:solidFill>
                      <a:schemeClr val="bg1"/>
                    </a:solidFill>
                    <a:cs typeface="Arial" panose="020B0604020202020204" pitchFamily="34" charset="0"/>
                  </a:rPr>
                  <a:t>Estas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botellas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están</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hechas</a:t>
                </a:r>
                <a:r>
                  <a:rPr lang="en-US" altLang="ko-KR" sz="1200" dirty="0">
                    <a:solidFill>
                      <a:schemeClr val="bg1"/>
                    </a:solidFill>
                    <a:cs typeface="Arial" panose="020B0604020202020204" pitchFamily="34" charset="0"/>
                  </a:rPr>
                  <a:t> de </a:t>
                </a:r>
                <a:r>
                  <a:rPr lang="en-US" altLang="ko-KR" sz="1200" dirty="0" err="1">
                    <a:solidFill>
                      <a:schemeClr val="bg1"/>
                    </a:solidFill>
                    <a:cs typeface="Arial" panose="020B0604020202020204" pitchFamily="34" charset="0"/>
                  </a:rPr>
                  <a:t>plástico</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reciclado</a:t>
                </a:r>
                <a:r>
                  <a:rPr lang="en-US" altLang="ko-KR" sz="1200" dirty="0">
                    <a:solidFill>
                      <a:schemeClr val="bg1"/>
                    </a:solidFill>
                    <a:cs typeface="Arial" panose="020B0604020202020204" pitchFamily="34" charset="0"/>
                  </a:rPr>
                  <a:t>, lo que reduce la </a:t>
                </a:r>
                <a:r>
                  <a:rPr lang="en-US" altLang="ko-KR" sz="1200" dirty="0" err="1">
                    <a:solidFill>
                      <a:schemeClr val="bg1"/>
                    </a:solidFill>
                    <a:cs typeface="Arial" panose="020B0604020202020204" pitchFamily="34" charset="0"/>
                  </a:rPr>
                  <a:t>cantidad</a:t>
                </a:r>
                <a:r>
                  <a:rPr lang="en-US" altLang="ko-KR" sz="1200" dirty="0">
                    <a:solidFill>
                      <a:schemeClr val="bg1"/>
                    </a:solidFill>
                    <a:cs typeface="Arial" panose="020B0604020202020204" pitchFamily="34" charset="0"/>
                  </a:rPr>
                  <a:t> de </a:t>
                </a:r>
                <a:r>
                  <a:rPr lang="en-US" altLang="ko-KR" sz="1200" dirty="0" err="1">
                    <a:solidFill>
                      <a:schemeClr val="bg1"/>
                    </a:solidFill>
                    <a:cs typeface="Arial" panose="020B0604020202020204" pitchFamily="34" charset="0"/>
                  </a:rPr>
                  <a:t>plástico</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virgen</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necesario</a:t>
                </a:r>
                <a:r>
                  <a:rPr lang="en-US" altLang="ko-KR" sz="1200" dirty="0">
                    <a:solidFill>
                      <a:schemeClr val="bg1"/>
                    </a:solidFill>
                    <a:cs typeface="Arial" panose="020B0604020202020204" pitchFamily="34" charset="0"/>
                  </a:rPr>
                  <a:t> y </a:t>
                </a:r>
                <a:r>
                  <a:rPr lang="en-US" altLang="ko-KR" sz="1200" dirty="0" err="1">
                    <a:solidFill>
                      <a:schemeClr val="bg1"/>
                    </a:solidFill>
                    <a:cs typeface="Arial" panose="020B0604020202020204" pitchFamily="34" charset="0"/>
                  </a:rPr>
                  <a:t>ayuda</a:t>
                </a:r>
                <a:r>
                  <a:rPr lang="en-US" altLang="ko-KR" sz="1200" dirty="0">
                    <a:solidFill>
                      <a:schemeClr val="bg1"/>
                    </a:solidFill>
                    <a:cs typeface="Arial" panose="020B0604020202020204" pitchFamily="34" charset="0"/>
                  </a:rPr>
                  <a:t> a </a:t>
                </a:r>
                <a:r>
                  <a:rPr lang="en-US" altLang="ko-KR" sz="1200" dirty="0" err="1">
                    <a:solidFill>
                      <a:schemeClr val="bg1"/>
                    </a:solidFill>
                    <a:cs typeface="Arial" panose="020B0604020202020204" pitchFamily="34" charset="0"/>
                  </a:rPr>
                  <a:t>cerrar</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el</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ciclo</a:t>
                </a:r>
                <a:r>
                  <a:rPr lang="en-US" altLang="ko-KR" sz="1200" dirty="0">
                    <a:solidFill>
                      <a:schemeClr val="bg1"/>
                    </a:solidFill>
                    <a:cs typeface="Arial" panose="020B0604020202020204" pitchFamily="34" charset="0"/>
                  </a:rPr>
                  <a:t> de </a:t>
                </a:r>
                <a:r>
                  <a:rPr lang="en-US" altLang="ko-KR" sz="1200" dirty="0" err="1">
                    <a:solidFill>
                      <a:schemeClr val="bg1"/>
                    </a:solidFill>
                    <a:cs typeface="Arial" panose="020B0604020202020204" pitchFamily="34" charset="0"/>
                  </a:rPr>
                  <a:t>vida</a:t>
                </a:r>
                <a:r>
                  <a:rPr lang="en-US" altLang="ko-KR" sz="1200" dirty="0">
                    <a:solidFill>
                      <a:schemeClr val="bg1"/>
                    </a:solidFill>
                    <a:cs typeface="Arial" panose="020B0604020202020204" pitchFamily="34" charset="0"/>
                  </a:rPr>
                  <a:t> del </a:t>
                </a:r>
                <a:r>
                  <a:rPr lang="en-US" altLang="ko-KR" sz="1200" dirty="0" err="1">
                    <a:solidFill>
                      <a:schemeClr val="bg1"/>
                    </a:solidFill>
                    <a:cs typeface="Arial" panose="020B0604020202020204" pitchFamily="34" charset="0"/>
                  </a:rPr>
                  <a:t>plástico</a:t>
                </a:r>
                <a:r>
                  <a:rPr lang="en-US" altLang="ko-KR" sz="1200" dirty="0">
                    <a:solidFill>
                      <a:schemeClr val="bg1"/>
                    </a:solidFill>
                    <a:cs typeface="Arial" panose="020B0604020202020204" pitchFamily="34" charset="0"/>
                  </a:rPr>
                  <a:t>.</a:t>
                </a:r>
              </a:p>
            </p:txBody>
          </p:sp>
          <p:sp>
            <p:nvSpPr>
              <p:cNvPr id="9" name="TextBox 8"/>
              <p:cNvSpPr txBox="1"/>
              <p:nvPr/>
            </p:nvSpPr>
            <p:spPr>
              <a:xfrm>
                <a:off x="6557475" y="1411926"/>
                <a:ext cx="4507692" cy="369332"/>
              </a:xfrm>
              <a:prstGeom prst="rect">
                <a:avLst/>
              </a:prstGeom>
              <a:noFill/>
            </p:spPr>
            <p:txBody>
              <a:bodyPr wrap="square" lIns="108000" rIns="108000" rtlCol="0">
                <a:spAutoFit/>
              </a:bodyPr>
              <a:lstStyle/>
              <a:p>
                <a:r>
                  <a:rPr lang="es-ES" altLang="ko-KR" b="1" dirty="0" err="1">
                    <a:solidFill>
                      <a:schemeClr val="bg1"/>
                    </a:solidFill>
                    <a:cs typeface="Arial" panose="020B0604020202020204" pitchFamily="34" charset="0"/>
                  </a:rPr>
                  <a:t>rPET</a:t>
                </a:r>
                <a:endParaRPr lang="ko-KR" altLang="en-US" b="1" dirty="0">
                  <a:solidFill>
                    <a:schemeClr val="bg1"/>
                  </a:solidFill>
                  <a:cs typeface="Arial" panose="020B0604020202020204" pitchFamily="34" charset="0"/>
                </a:endParaRPr>
              </a:p>
            </p:txBody>
          </p:sp>
        </p:grpSp>
        <p:grpSp>
          <p:nvGrpSpPr>
            <p:cNvPr id="5" name="Group 4"/>
            <p:cNvGrpSpPr/>
            <p:nvPr/>
          </p:nvGrpSpPr>
          <p:grpSpPr>
            <a:xfrm>
              <a:off x="4745820" y="1491808"/>
              <a:ext cx="958096" cy="780795"/>
              <a:chOff x="5324331" y="1449052"/>
              <a:chExt cx="958096" cy="780795"/>
            </a:xfrm>
          </p:grpSpPr>
          <p:sp>
            <p:nvSpPr>
              <p:cNvPr id="6" name="Oval 5"/>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cs typeface="Arial" panose="020B0604020202020204" pitchFamily="34" charset="0"/>
                  </a:rPr>
                  <a:t>01</a:t>
                </a:r>
                <a:endParaRPr lang="ko-KR" altLang="en-US" sz="3600" b="1">
                  <a:cs typeface="Arial" panose="020B0604020202020204" pitchFamily="34" charset="0"/>
                </a:endParaRPr>
              </a:p>
            </p:txBody>
          </p:sp>
        </p:grpSp>
      </p:grpSp>
      <p:grpSp>
        <p:nvGrpSpPr>
          <p:cNvPr id="11" name="Group 10"/>
          <p:cNvGrpSpPr/>
          <p:nvPr/>
        </p:nvGrpSpPr>
        <p:grpSpPr>
          <a:xfrm>
            <a:off x="6211413" y="2942546"/>
            <a:ext cx="5794001" cy="984885"/>
            <a:chOff x="4745820" y="1482096"/>
            <a:chExt cx="5794001" cy="984885"/>
          </a:xfrm>
        </p:grpSpPr>
        <p:grpSp>
          <p:nvGrpSpPr>
            <p:cNvPr id="12" name="Group 11"/>
            <p:cNvGrpSpPr/>
            <p:nvPr/>
          </p:nvGrpSpPr>
          <p:grpSpPr>
            <a:xfrm>
              <a:off x="6032129" y="1482096"/>
              <a:ext cx="4507692" cy="984885"/>
              <a:chOff x="6557475" y="1411926"/>
              <a:chExt cx="4507692" cy="984885"/>
            </a:xfrm>
          </p:grpSpPr>
          <p:sp>
            <p:nvSpPr>
              <p:cNvPr id="16" name="TextBox 15"/>
              <p:cNvSpPr txBox="1"/>
              <p:nvPr/>
            </p:nvSpPr>
            <p:spPr>
              <a:xfrm>
                <a:off x="6557475" y="1750480"/>
                <a:ext cx="4507692" cy="646331"/>
              </a:xfrm>
              <a:prstGeom prst="rect">
                <a:avLst/>
              </a:prstGeom>
              <a:noFill/>
            </p:spPr>
            <p:txBody>
              <a:bodyPr wrap="square" rtlCol="0">
                <a:spAutoFit/>
              </a:bodyPr>
              <a:lstStyle/>
              <a:p>
                <a:pPr algn="just"/>
                <a:r>
                  <a:rPr lang="en-US" altLang="ko-KR" sz="1200" dirty="0">
                    <a:solidFill>
                      <a:schemeClr val="bg1"/>
                    </a:solidFill>
                    <a:cs typeface="Arial" panose="020B0604020202020204" pitchFamily="34" charset="0"/>
                  </a:rPr>
                  <a:t>Las </a:t>
                </a:r>
                <a:r>
                  <a:rPr lang="en-US" altLang="ko-KR" sz="1200" dirty="0" err="1">
                    <a:solidFill>
                      <a:schemeClr val="bg1"/>
                    </a:solidFill>
                    <a:cs typeface="Arial" panose="020B0604020202020204" pitchFamily="34" charset="0"/>
                  </a:rPr>
                  <a:t>botellas</a:t>
                </a:r>
                <a:r>
                  <a:rPr lang="en-US" altLang="ko-KR" sz="1200" dirty="0">
                    <a:solidFill>
                      <a:schemeClr val="bg1"/>
                    </a:solidFill>
                    <a:cs typeface="Arial" panose="020B0604020202020204" pitchFamily="34" charset="0"/>
                  </a:rPr>
                  <a:t> de </a:t>
                </a:r>
                <a:r>
                  <a:rPr lang="en-US" altLang="ko-KR" sz="1200" dirty="0" err="1">
                    <a:solidFill>
                      <a:schemeClr val="bg1"/>
                    </a:solidFill>
                    <a:cs typeface="Arial" panose="020B0604020202020204" pitchFamily="34" charset="0"/>
                  </a:rPr>
                  <a:t>vidrio</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reutilizables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pueden</a:t>
                </a:r>
                <a:r>
                  <a:rPr lang="en-US" altLang="ko-KR" sz="1200" dirty="0">
                    <a:solidFill>
                      <a:schemeClr val="bg1"/>
                    </a:solidFill>
                    <a:cs typeface="Arial" panose="020B0604020202020204" pitchFamily="34" charset="0"/>
                  </a:rPr>
                  <a:t> ser </a:t>
                </a:r>
                <a:r>
                  <a:rPr lang="en-US" altLang="ko-KR" sz="1200" dirty="0" err="1">
                    <a:solidFill>
                      <a:schemeClr val="bg1"/>
                    </a:solidFill>
                    <a:cs typeface="Arial" panose="020B0604020202020204" pitchFamily="34" charset="0"/>
                  </a:rPr>
                  <a:t>una</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opción</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sostenible</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ya</a:t>
                </a:r>
                <a:r>
                  <a:rPr lang="en-US" altLang="ko-KR" sz="1200" dirty="0">
                    <a:solidFill>
                      <a:schemeClr val="bg1"/>
                    </a:solidFill>
                    <a:cs typeface="Arial" panose="020B0604020202020204" pitchFamily="34" charset="0"/>
                  </a:rPr>
                  <a:t> que se </a:t>
                </a:r>
                <a:r>
                  <a:rPr lang="en-US" altLang="ko-KR" sz="1200" dirty="0" err="1">
                    <a:solidFill>
                      <a:schemeClr val="bg1"/>
                    </a:solidFill>
                    <a:cs typeface="Arial" panose="020B0604020202020204" pitchFamily="34" charset="0"/>
                  </a:rPr>
                  <a:t>pueden</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lavar</a:t>
                </a:r>
                <a:r>
                  <a:rPr lang="en-US" altLang="ko-KR" sz="1200" dirty="0">
                    <a:solidFill>
                      <a:schemeClr val="bg1"/>
                    </a:solidFill>
                    <a:cs typeface="Arial" panose="020B0604020202020204" pitchFamily="34" charset="0"/>
                  </a:rPr>
                  <a:t> y </a:t>
                </a:r>
                <a:r>
                  <a:rPr lang="en-US" altLang="ko-KR" sz="1200" dirty="0" err="1">
                    <a:solidFill>
                      <a:schemeClr val="bg1"/>
                    </a:solidFill>
                    <a:cs typeface="Arial" panose="020B0604020202020204" pitchFamily="34" charset="0"/>
                  </a:rPr>
                  <a:t>reutilizar</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varias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veces</a:t>
                </a:r>
                <a:r>
                  <a:rPr lang="en-US" altLang="ko-KR" sz="1200" dirty="0">
                    <a:solidFill>
                      <a:schemeClr val="bg1"/>
                    </a:solidFill>
                    <a:cs typeface="Arial" panose="020B0604020202020204" pitchFamily="34" charset="0"/>
                  </a:rPr>
                  <a:t> antes de ser </a:t>
                </a:r>
                <a:r>
                  <a:rPr lang="en-US" altLang="ko-KR" sz="1200" dirty="0" err="1">
                    <a:solidFill>
                      <a:schemeClr val="bg1"/>
                    </a:solidFill>
                    <a:cs typeface="Arial" panose="020B0604020202020204" pitchFamily="34" charset="0"/>
                  </a:rPr>
                  <a:t>recicladas</a:t>
                </a:r>
                <a:r>
                  <a:rPr lang="en-US" altLang="ko-KR" sz="1200" dirty="0">
                    <a:solidFill>
                      <a:schemeClr val="bg1"/>
                    </a:solidFill>
                    <a:cs typeface="Arial" panose="020B0604020202020204" pitchFamily="34" charset="0"/>
                  </a:rPr>
                  <a:t>.</a:t>
                </a:r>
              </a:p>
              <a:p>
                <a:endParaRPr lang="en-US" altLang="ko-KR" sz="1200" dirty="0">
                  <a:solidFill>
                    <a:schemeClr val="bg1"/>
                  </a:solidFill>
                  <a:cs typeface="Arial" panose="020B0604020202020204" pitchFamily="34" charset="0"/>
                </a:endParaRPr>
              </a:p>
            </p:txBody>
          </p:sp>
          <p:sp>
            <p:nvSpPr>
              <p:cNvPr id="17" name="TextBox 16"/>
              <p:cNvSpPr txBox="1"/>
              <p:nvPr/>
            </p:nvSpPr>
            <p:spPr>
              <a:xfrm>
                <a:off x="6557475" y="1411926"/>
                <a:ext cx="4507692" cy="369332"/>
              </a:xfrm>
              <a:prstGeom prst="rect">
                <a:avLst/>
              </a:prstGeom>
              <a:noFill/>
            </p:spPr>
            <p:txBody>
              <a:bodyPr wrap="square" lIns="108000" rIns="108000" rtlCol="0">
                <a:spAutoFit/>
              </a:bodyPr>
              <a:lstStyle/>
              <a:p>
                <a:r>
                  <a:rPr lang="en-US" altLang="ko-KR" b="1" dirty="0" err="1">
                    <a:solidFill>
                      <a:schemeClr val="bg1"/>
                    </a:solidFill>
                    <a:cs typeface="Arial" panose="020B0604020202020204" pitchFamily="34" charset="0"/>
                  </a:rPr>
                  <a:t>Botellas</a:t>
                </a:r>
                <a:r>
                  <a:rPr lang="en-US" altLang="ko-KR" b="1" dirty="0">
                    <a:solidFill>
                      <a:schemeClr val="bg1"/>
                    </a:solidFill>
                    <a:cs typeface="Arial" panose="020B0604020202020204" pitchFamily="34" charset="0"/>
                  </a:rPr>
                  <a:t> de </a:t>
                </a:r>
                <a:r>
                  <a:rPr lang="en-US" altLang="ko-KR" b="1" dirty="0" err="1">
                    <a:solidFill>
                      <a:schemeClr val="bg1"/>
                    </a:solidFill>
                    <a:cs typeface="Arial" panose="020B0604020202020204" pitchFamily="34" charset="0"/>
                  </a:rPr>
                  <a:t>vidrio</a:t>
                </a:r>
                <a:r>
                  <a:rPr lang="en-US" altLang="ko-KR" b="1" dirty="0">
                    <a:solidFill>
                      <a:schemeClr val="bg1"/>
                    </a:solidFill>
                    <a:cs typeface="Arial" panose="020B0604020202020204" pitchFamily="34" charset="0"/>
                  </a:rPr>
                  <a:t> </a:t>
                </a:r>
                <a:r>
                  <a:rPr lang="en-US" altLang="ko-KR" b="1" dirty="0" err="1">
                    <a:solidFill>
                      <a:schemeClr val="bg1"/>
                    </a:solidFill>
                    <a:cs typeface="Arial" panose="020B0604020202020204" pitchFamily="34" charset="0"/>
                  </a:rPr>
                  <a:t>retornables</a:t>
                </a:r>
                <a:endParaRPr lang="ko-KR" altLang="en-US" b="1" dirty="0">
                  <a:solidFill>
                    <a:schemeClr val="bg1"/>
                  </a:solidFill>
                  <a:cs typeface="Arial" panose="020B0604020202020204" pitchFamily="34" charset="0"/>
                </a:endParaRPr>
              </a:p>
            </p:txBody>
          </p:sp>
        </p:grpSp>
        <p:grpSp>
          <p:nvGrpSpPr>
            <p:cNvPr id="13" name="Group 12"/>
            <p:cNvGrpSpPr/>
            <p:nvPr/>
          </p:nvGrpSpPr>
          <p:grpSpPr>
            <a:xfrm>
              <a:off x="4745820" y="1491808"/>
              <a:ext cx="958096" cy="780795"/>
              <a:chOff x="5324331" y="1449052"/>
              <a:chExt cx="958096" cy="780795"/>
            </a:xfrm>
          </p:grpSpPr>
          <p:sp>
            <p:nvSpPr>
              <p:cNvPr id="14" name="Oval 13"/>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cs typeface="Arial" panose="020B0604020202020204" pitchFamily="34" charset="0"/>
                  </a:rPr>
                  <a:t>02</a:t>
                </a:r>
                <a:endParaRPr lang="ko-KR" altLang="en-US" sz="3600" b="1">
                  <a:cs typeface="Arial" panose="020B0604020202020204" pitchFamily="34" charset="0"/>
                </a:endParaRPr>
              </a:p>
            </p:txBody>
          </p:sp>
        </p:grpSp>
      </p:grpSp>
      <p:grpSp>
        <p:nvGrpSpPr>
          <p:cNvPr id="18" name="Group 17"/>
          <p:cNvGrpSpPr/>
          <p:nvPr/>
        </p:nvGrpSpPr>
        <p:grpSpPr>
          <a:xfrm>
            <a:off x="6207875" y="4114347"/>
            <a:ext cx="5794001" cy="1354217"/>
            <a:chOff x="4745820" y="1482096"/>
            <a:chExt cx="5794001" cy="1354217"/>
          </a:xfrm>
        </p:grpSpPr>
        <p:grpSp>
          <p:nvGrpSpPr>
            <p:cNvPr id="19" name="Group 18"/>
            <p:cNvGrpSpPr/>
            <p:nvPr/>
          </p:nvGrpSpPr>
          <p:grpSpPr>
            <a:xfrm>
              <a:off x="6032129" y="1482096"/>
              <a:ext cx="4507692" cy="1354217"/>
              <a:chOff x="6557475" y="1411926"/>
              <a:chExt cx="4507692" cy="1354217"/>
            </a:xfrm>
          </p:grpSpPr>
          <p:sp>
            <p:nvSpPr>
              <p:cNvPr id="23" name="TextBox 22"/>
              <p:cNvSpPr txBox="1"/>
              <p:nvPr/>
            </p:nvSpPr>
            <p:spPr>
              <a:xfrm>
                <a:off x="6557475" y="1750480"/>
                <a:ext cx="4507692" cy="1015663"/>
              </a:xfrm>
              <a:prstGeom prst="rect">
                <a:avLst/>
              </a:prstGeom>
              <a:noFill/>
            </p:spPr>
            <p:txBody>
              <a:bodyPr wrap="square" rtlCol="0">
                <a:spAutoFit/>
              </a:bodyPr>
              <a:lstStyle/>
              <a:p>
                <a:pPr algn="just"/>
                <a:r>
                  <a:rPr lang="en-US" altLang="ko-KR" sz="1200" dirty="0">
                    <a:solidFill>
                      <a:schemeClr val="bg1"/>
                    </a:solidFill>
                    <a:cs typeface="Arial" panose="020B0604020202020204" pitchFamily="34" charset="0"/>
                  </a:rPr>
                  <a:t>Las </a:t>
                </a:r>
                <a:r>
                  <a:rPr lang="en-US" altLang="ko-KR" sz="1200" dirty="0" err="1">
                    <a:solidFill>
                      <a:schemeClr val="bg1"/>
                    </a:solidFill>
                    <a:cs typeface="Arial" panose="020B0604020202020204" pitchFamily="34" charset="0"/>
                  </a:rPr>
                  <a:t>latas</a:t>
                </a:r>
                <a:r>
                  <a:rPr lang="en-US" altLang="ko-KR" sz="1200" dirty="0">
                    <a:solidFill>
                      <a:schemeClr val="bg1"/>
                    </a:solidFill>
                    <a:cs typeface="Arial" panose="020B0604020202020204" pitchFamily="34" charset="0"/>
                  </a:rPr>
                  <a:t> de </a:t>
                </a:r>
                <a:r>
                  <a:rPr lang="en-US" altLang="ko-KR" sz="1200" dirty="0" err="1">
                    <a:solidFill>
                      <a:schemeClr val="bg1"/>
                    </a:solidFill>
                    <a:cs typeface="Arial" panose="020B0604020202020204" pitchFamily="34" charset="0"/>
                  </a:rPr>
                  <a:t>aluminio</a:t>
                </a:r>
                <a:r>
                  <a:rPr lang="en-US" altLang="ko-KR" sz="1200" dirty="0">
                    <a:solidFill>
                      <a:schemeClr val="bg1"/>
                    </a:solidFill>
                    <a:cs typeface="Arial" panose="020B0604020202020204" pitchFamily="34" charset="0"/>
                  </a:rPr>
                  <a:t> son </a:t>
                </a:r>
                <a:r>
                  <a:rPr lang="en-US" altLang="ko-KR" sz="1200" dirty="0" err="1">
                    <a:solidFill>
                      <a:schemeClr val="bg1"/>
                    </a:solidFill>
                    <a:cs typeface="Arial" panose="020B0604020202020204" pitchFamily="34" charset="0"/>
                  </a:rPr>
                  <a:t>altamente</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reciclables</a:t>
                </a:r>
                <a:r>
                  <a:rPr lang="en-US" altLang="ko-KR" sz="1200" dirty="0">
                    <a:solidFill>
                      <a:schemeClr val="bg1"/>
                    </a:solidFill>
                    <a:cs typeface="Arial" panose="020B0604020202020204" pitchFamily="34" charset="0"/>
                  </a:rPr>
                  <a:t> y, </a:t>
                </a:r>
                <a:r>
                  <a:rPr lang="en-US" altLang="ko-KR" sz="1200" dirty="0" err="1">
                    <a:solidFill>
                      <a:schemeClr val="bg1"/>
                    </a:solidFill>
                    <a:cs typeface="Arial" panose="020B0604020202020204" pitchFamily="34" charset="0"/>
                  </a:rPr>
                  <a:t>en</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muchos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lugares</a:t>
                </a:r>
                <a:r>
                  <a:rPr lang="en-US" altLang="ko-KR" sz="1200" dirty="0">
                    <a:solidFill>
                      <a:schemeClr val="bg1"/>
                    </a:solidFill>
                    <a:cs typeface="Arial" panose="020B0604020202020204" pitchFamily="34" charset="0"/>
                  </a:rPr>
                  <a:t>, se </a:t>
                </a:r>
                <a:r>
                  <a:rPr lang="en-US" altLang="ko-KR" sz="1200" dirty="0" err="1">
                    <a:solidFill>
                      <a:schemeClr val="bg1"/>
                    </a:solidFill>
                    <a:cs typeface="Arial" panose="020B0604020202020204" pitchFamily="34" charset="0"/>
                  </a:rPr>
                  <a:t>reciclan</a:t>
                </a:r>
                <a:r>
                  <a:rPr lang="en-US" altLang="ko-KR" sz="1200" dirty="0">
                    <a:solidFill>
                      <a:schemeClr val="bg1"/>
                    </a:solidFill>
                    <a:cs typeface="Arial" panose="020B0604020202020204" pitchFamily="34" charset="0"/>
                  </a:rPr>
                  <a:t> a </a:t>
                </a:r>
                <a:r>
                  <a:rPr lang="en-US" altLang="ko-KR" sz="1200" dirty="0" err="1">
                    <a:solidFill>
                      <a:schemeClr val="bg1"/>
                    </a:solidFill>
                    <a:cs typeface="Arial" panose="020B0604020202020204" pitchFamily="34" charset="0"/>
                  </a:rPr>
                  <a:t>tasas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más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altas</a:t>
                </a:r>
                <a:r>
                  <a:rPr lang="en-US" altLang="ko-KR" sz="1200" dirty="0">
                    <a:solidFill>
                      <a:schemeClr val="bg1"/>
                    </a:solidFill>
                    <a:cs typeface="Arial" panose="020B0604020202020204" pitchFamily="34" charset="0"/>
                  </a:rPr>
                  <a:t> que </a:t>
                </a:r>
                <a:r>
                  <a:rPr lang="en-US" altLang="ko-KR" sz="1200" dirty="0" err="1">
                    <a:solidFill>
                      <a:schemeClr val="bg1"/>
                    </a:solidFill>
                    <a:cs typeface="Arial" panose="020B0604020202020204" pitchFamily="34" charset="0"/>
                  </a:rPr>
                  <a:t>el</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plástico</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Además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el</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aluminio</a:t>
                </a:r>
                <a:r>
                  <a:rPr lang="en-US" altLang="ko-KR" sz="1200" dirty="0">
                    <a:solidFill>
                      <a:schemeClr val="bg1"/>
                    </a:solidFill>
                    <a:cs typeface="Arial" panose="020B0604020202020204" pitchFamily="34" charset="0"/>
                  </a:rPr>
                  <a:t> es </a:t>
                </a:r>
                <a:r>
                  <a:rPr lang="en-US" altLang="ko-KR" sz="1200" dirty="0" err="1">
                    <a:solidFill>
                      <a:schemeClr val="bg1"/>
                    </a:solidFill>
                    <a:cs typeface="Arial" panose="020B0604020202020204" pitchFamily="34" charset="0"/>
                  </a:rPr>
                  <a:t>más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ligero</a:t>
                </a:r>
                <a:r>
                  <a:rPr lang="en-US" altLang="ko-KR" sz="1200" dirty="0">
                    <a:solidFill>
                      <a:schemeClr val="bg1"/>
                    </a:solidFill>
                    <a:cs typeface="Arial" panose="020B0604020202020204" pitchFamily="34" charset="0"/>
                  </a:rPr>
                  <a:t> que </a:t>
                </a:r>
                <a:r>
                  <a:rPr lang="en-US" altLang="ko-KR" sz="1200" dirty="0" err="1">
                    <a:solidFill>
                      <a:schemeClr val="bg1"/>
                    </a:solidFill>
                    <a:cs typeface="Arial" panose="020B0604020202020204" pitchFamily="34" charset="0"/>
                  </a:rPr>
                  <a:t>el</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vidrio</a:t>
                </a:r>
                <a:r>
                  <a:rPr lang="en-US" altLang="ko-KR" sz="1200" dirty="0">
                    <a:solidFill>
                      <a:schemeClr val="bg1"/>
                    </a:solidFill>
                    <a:cs typeface="Arial" panose="020B0604020202020204" pitchFamily="34" charset="0"/>
                  </a:rPr>
                  <a:t>, lo que </a:t>
                </a:r>
                <a:r>
                  <a:rPr lang="en-US" altLang="ko-KR" sz="1200" dirty="0" err="1">
                    <a:solidFill>
                      <a:schemeClr val="bg1"/>
                    </a:solidFill>
                    <a:cs typeface="Arial" panose="020B0604020202020204" pitchFamily="34" charset="0"/>
                  </a:rPr>
                  <a:t>puede</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reducir</a:t>
                </a:r>
                <a:r>
                  <a:rPr lang="en-US" altLang="ko-KR" sz="1200" dirty="0">
                    <a:solidFill>
                      <a:schemeClr val="bg1"/>
                    </a:solidFill>
                    <a:cs typeface="Arial" panose="020B0604020202020204" pitchFamily="34" charset="0"/>
                  </a:rPr>
                  <a:t> las </a:t>
                </a:r>
                <a:r>
                  <a:rPr lang="en-US" altLang="ko-KR" sz="1200" dirty="0" err="1">
                    <a:solidFill>
                      <a:schemeClr val="bg1"/>
                    </a:solidFill>
                    <a:cs typeface="Arial" panose="020B0604020202020204" pitchFamily="34" charset="0"/>
                  </a:rPr>
                  <a:t>emisiones</a:t>
                </a:r>
                <a:r>
                  <a:rPr lang="en-US" altLang="ko-KR" sz="1200" dirty="0">
                    <a:solidFill>
                      <a:schemeClr val="bg1"/>
                    </a:solidFill>
                    <a:cs typeface="Arial" panose="020B0604020202020204" pitchFamily="34" charset="0"/>
                  </a:rPr>
                  <a:t> de </a:t>
                </a:r>
                <a:r>
                  <a:rPr lang="en-US" altLang="ko-KR" sz="1200" dirty="0" err="1">
                    <a:solidFill>
                      <a:schemeClr val="bg1"/>
                    </a:solidFill>
                    <a:cs typeface="Arial" panose="020B0604020202020204" pitchFamily="34" charset="0"/>
                  </a:rPr>
                  <a:t>transporte</a:t>
                </a:r>
                <a:r>
                  <a:rPr lang="en-US" altLang="ko-KR" sz="1200" dirty="0">
                    <a:solidFill>
                      <a:schemeClr val="bg1"/>
                    </a:solidFill>
                    <a:cs typeface="Arial" panose="020B0604020202020204" pitchFamily="34" charset="0"/>
                  </a:rPr>
                  <a:t>.</a:t>
                </a:r>
              </a:p>
              <a:p>
                <a:endParaRPr lang="en-US" altLang="ko-KR" sz="1200" dirty="0">
                  <a:solidFill>
                    <a:schemeClr val="bg1"/>
                  </a:solidFill>
                  <a:cs typeface="Arial" panose="020B0604020202020204" pitchFamily="34" charset="0"/>
                </a:endParaRPr>
              </a:p>
            </p:txBody>
          </p:sp>
          <p:sp>
            <p:nvSpPr>
              <p:cNvPr id="24" name="TextBox 23"/>
              <p:cNvSpPr txBox="1"/>
              <p:nvPr/>
            </p:nvSpPr>
            <p:spPr>
              <a:xfrm>
                <a:off x="6557475" y="1411926"/>
                <a:ext cx="4507692" cy="369332"/>
              </a:xfrm>
              <a:prstGeom prst="rect">
                <a:avLst/>
              </a:prstGeom>
              <a:noFill/>
            </p:spPr>
            <p:txBody>
              <a:bodyPr wrap="square" lIns="108000" rIns="108000" rtlCol="0">
                <a:spAutoFit/>
              </a:bodyPr>
              <a:lstStyle/>
              <a:p>
                <a:r>
                  <a:rPr lang="en-US" altLang="ko-KR" b="1" dirty="0" err="1">
                    <a:solidFill>
                      <a:schemeClr val="bg1"/>
                    </a:solidFill>
                    <a:cs typeface="Arial" panose="020B0604020202020204" pitchFamily="34" charset="0"/>
                  </a:rPr>
                  <a:t>Botellas</a:t>
                </a:r>
                <a:r>
                  <a:rPr lang="en-US" altLang="ko-KR" b="1" dirty="0">
                    <a:solidFill>
                      <a:schemeClr val="bg1"/>
                    </a:solidFill>
                    <a:cs typeface="Arial" panose="020B0604020202020204" pitchFamily="34" charset="0"/>
                  </a:rPr>
                  <a:t> de </a:t>
                </a:r>
                <a:r>
                  <a:rPr lang="en-US" altLang="ko-KR" b="1" dirty="0" err="1">
                    <a:solidFill>
                      <a:schemeClr val="bg1"/>
                    </a:solidFill>
                    <a:cs typeface="Arial" panose="020B0604020202020204" pitchFamily="34" charset="0"/>
                  </a:rPr>
                  <a:t>aluminio</a:t>
                </a:r>
                <a:endParaRPr lang="ko-KR" altLang="en-US" b="1" dirty="0">
                  <a:solidFill>
                    <a:schemeClr val="bg1"/>
                  </a:solidFill>
                  <a:cs typeface="Arial" panose="020B0604020202020204" pitchFamily="34" charset="0"/>
                </a:endParaRPr>
              </a:p>
            </p:txBody>
          </p:sp>
        </p:grpSp>
        <p:grpSp>
          <p:nvGrpSpPr>
            <p:cNvPr id="20" name="Group 19"/>
            <p:cNvGrpSpPr/>
            <p:nvPr/>
          </p:nvGrpSpPr>
          <p:grpSpPr>
            <a:xfrm>
              <a:off x="4745820" y="1491808"/>
              <a:ext cx="958096" cy="780795"/>
              <a:chOff x="5324331" y="1449052"/>
              <a:chExt cx="958096" cy="780795"/>
            </a:xfrm>
          </p:grpSpPr>
          <p:sp>
            <p:nvSpPr>
              <p:cNvPr id="21" name="Oval 20"/>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cs typeface="Arial" panose="020B0604020202020204" pitchFamily="34" charset="0"/>
                  </a:rPr>
                  <a:t>03</a:t>
                </a:r>
                <a:endParaRPr lang="ko-KR" altLang="en-US" sz="3600" b="1">
                  <a:cs typeface="Arial" panose="020B0604020202020204" pitchFamily="34" charset="0"/>
                </a:endParaRPr>
              </a:p>
            </p:txBody>
          </p:sp>
        </p:grpSp>
      </p:grpSp>
      <p:grpSp>
        <p:nvGrpSpPr>
          <p:cNvPr id="25" name="Group 24"/>
          <p:cNvGrpSpPr/>
          <p:nvPr/>
        </p:nvGrpSpPr>
        <p:grpSpPr>
          <a:xfrm>
            <a:off x="6218489" y="5407137"/>
            <a:ext cx="5794001" cy="1354217"/>
            <a:chOff x="4745820" y="1482096"/>
            <a:chExt cx="5794001" cy="1354217"/>
          </a:xfrm>
        </p:grpSpPr>
        <p:grpSp>
          <p:nvGrpSpPr>
            <p:cNvPr id="26" name="Group 25"/>
            <p:cNvGrpSpPr/>
            <p:nvPr/>
          </p:nvGrpSpPr>
          <p:grpSpPr>
            <a:xfrm>
              <a:off x="6032129" y="1482096"/>
              <a:ext cx="4507692" cy="1354217"/>
              <a:chOff x="6557475" y="1411926"/>
              <a:chExt cx="4507692" cy="1354217"/>
            </a:xfrm>
          </p:grpSpPr>
          <p:sp>
            <p:nvSpPr>
              <p:cNvPr id="30" name="TextBox 29"/>
              <p:cNvSpPr txBox="1"/>
              <p:nvPr/>
            </p:nvSpPr>
            <p:spPr>
              <a:xfrm>
                <a:off x="6557475" y="1750480"/>
                <a:ext cx="4507692" cy="1015663"/>
              </a:xfrm>
              <a:prstGeom prst="rect">
                <a:avLst/>
              </a:prstGeom>
              <a:noFill/>
            </p:spPr>
            <p:txBody>
              <a:bodyPr wrap="square" rtlCol="0">
                <a:spAutoFit/>
              </a:bodyPr>
              <a:lstStyle/>
              <a:p>
                <a:pPr algn="just"/>
                <a:r>
                  <a:rPr lang="en-US" altLang="ko-KR" sz="1200" dirty="0" err="1">
                    <a:solidFill>
                      <a:schemeClr val="bg1"/>
                    </a:solidFill>
                    <a:cs typeface="Arial" panose="020B0604020202020204" pitchFamily="34" charset="0"/>
                  </a:rPr>
                  <a:t>Algunas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empresas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están</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empezando</a:t>
                </a:r>
                <a:r>
                  <a:rPr lang="en-US" altLang="ko-KR" sz="1200" dirty="0">
                    <a:solidFill>
                      <a:schemeClr val="bg1"/>
                    </a:solidFill>
                    <a:cs typeface="Arial" panose="020B0604020202020204" pitchFamily="34" charset="0"/>
                  </a:rPr>
                  <a:t> a </a:t>
                </a:r>
                <a:r>
                  <a:rPr lang="en-US" altLang="ko-KR" sz="1200" dirty="0" err="1">
                    <a:solidFill>
                      <a:schemeClr val="bg1"/>
                    </a:solidFill>
                    <a:cs typeface="Arial" panose="020B0604020202020204" pitchFamily="34" charset="0"/>
                  </a:rPr>
                  <a:t>utilizar</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envases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compostables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hechos</a:t>
                </a:r>
                <a:r>
                  <a:rPr lang="en-US" altLang="ko-KR" sz="1200" dirty="0">
                    <a:solidFill>
                      <a:schemeClr val="bg1"/>
                    </a:solidFill>
                    <a:cs typeface="Arial" panose="020B0604020202020204" pitchFamily="34" charset="0"/>
                  </a:rPr>
                  <a:t> de </a:t>
                </a:r>
                <a:r>
                  <a:rPr lang="en-US" altLang="ko-KR" sz="1200" dirty="0" err="1">
                    <a:solidFill>
                      <a:schemeClr val="bg1"/>
                    </a:solidFill>
                    <a:cs typeface="Arial" panose="020B0604020202020204" pitchFamily="34" charset="0"/>
                  </a:rPr>
                  <a:t>materiales</a:t>
                </a:r>
                <a:r>
                  <a:rPr lang="en-US" altLang="ko-KR" sz="1200" dirty="0">
                    <a:solidFill>
                      <a:schemeClr val="bg1"/>
                    </a:solidFill>
                    <a:cs typeface="Arial" panose="020B0604020202020204" pitchFamily="34" charset="0"/>
                  </a:rPr>
                  <a:t> biodegradables. </a:t>
                </a:r>
                <a:r>
                  <a:rPr lang="en-US" altLang="ko-KR" sz="1200" dirty="0" err="1">
                    <a:solidFill>
                      <a:schemeClr val="bg1"/>
                    </a:solidFill>
                    <a:cs typeface="Arial" panose="020B0604020202020204" pitchFamily="34" charset="0"/>
                  </a:rPr>
                  <a:t>Estos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envases</a:t>
                </a:r>
                <a:r>
                  <a:rPr lang="en-US" altLang="ko-KR" sz="1200" dirty="0">
                    <a:solidFill>
                      <a:schemeClr val="bg1"/>
                    </a:solidFill>
                    <a:cs typeface="Arial" panose="020B0604020202020204" pitchFamily="34" charset="0"/>
                  </a:rPr>
                  <a:t> se </a:t>
                </a:r>
                <a:r>
                  <a:rPr lang="en-US" altLang="ko-KR" sz="1200" dirty="0" err="1">
                    <a:solidFill>
                      <a:schemeClr val="bg1"/>
                    </a:solidFill>
                    <a:cs typeface="Arial" panose="020B0604020202020204" pitchFamily="34" charset="0"/>
                  </a:rPr>
                  <a:t>descomponen</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más</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rápidamente</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en</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condiciones</a:t>
                </a:r>
                <a:r>
                  <a:rPr lang="en-US" altLang="ko-KR" sz="1200" dirty="0">
                    <a:solidFill>
                      <a:schemeClr val="bg1"/>
                    </a:solidFill>
                    <a:cs typeface="Arial" panose="020B0604020202020204" pitchFamily="34" charset="0"/>
                  </a:rPr>
                  <a:t> de </a:t>
                </a:r>
                <a:r>
                  <a:rPr lang="en-US" altLang="ko-KR" sz="1200" dirty="0" err="1">
                    <a:solidFill>
                      <a:schemeClr val="bg1"/>
                    </a:solidFill>
                    <a:cs typeface="Arial" panose="020B0604020202020204" pitchFamily="34" charset="0"/>
                  </a:rPr>
                  <a:t>compostaje</a:t>
                </a:r>
                <a:r>
                  <a:rPr lang="en-US" altLang="ko-KR" sz="1200" dirty="0">
                    <a:solidFill>
                      <a:schemeClr val="bg1"/>
                    </a:solidFill>
                    <a:cs typeface="Arial" panose="020B0604020202020204" pitchFamily="34" charset="0"/>
                  </a:rPr>
                  <a:t> </a:t>
                </a:r>
                <a:r>
                  <a:rPr lang="en-US" altLang="ko-KR" sz="1200" dirty="0" err="1">
                    <a:solidFill>
                      <a:schemeClr val="bg1"/>
                    </a:solidFill>
                    <a:cs typeface="Arial" panose="020B0604020202020204" pitchFamily="34" charset="0"/>
                  </a:rPr>
                  <a:t>adecuadas</a:t>
                </a:r>
                <a:r>
                  <a:rPr lang="en-US" altLang="ko-KR" sz="1200" dirty="0">
                    <a:solidFill>
                      <a:schemeClr val="bg1"/>
                    </a:solidFill>
                    <a:cs typeface="Arial" panose="020B0604020202020204" pitchFamily="34" charset="0"/>
                  </a:rPr>
                  <a:t>.</a:t>
                </a:r>
              </a:p>
              <a:p>
                <a:br>
                  <a:rPr lang="en-US" altLang="ko-KR" sz="1200" dirty="0">
                    <a:solidFill>
                      <a:schemeClr val="bg1"/>
                    </a:solidFill>
                    <a:cs typeface="Arial" panose="020B0604020202020204" pitchFamily="34" charset="0"/>
                  </a:rPr>
                </a:br>
                <a:endParaRPr lang="en-US" altLang="ko-KR" sz="1200" dirty="0">
                  <a:solidFill>
                    <a:schemeClr val="bg1"/>
                  </a:solidFill>
                  <a:cs typeface="Arial" panose="020B0604020202020204" pitchFamily="34" charset="0"/>
                </a:endParaRPr>
              </a:p>
            </p:txBody>
          </p:sp>
          <p:sp>
            <p:nvSpPr>
              <p:cNvPr id="31" name="TextBox 30"/>
              <p:cNvSpPr txBox="1"/>
              <p:nvPr/>
            </p:nvSpPr>
            <p:spPr>
              <a:xfrm>
                <a:off x="6557475" y="1411926"/>
                <a:ext cx="4507692" cy="369332"/>
              </a:xfrm>
              <a:prstGeom prst="rect">
                <a:avLst/>
              </a:prstGeom>
              <a:noFill/>
            </p:spPr>
            <p:txBody>
              <a:bodyPr wrap="square" lIns="108000" rIns="108000" rtlCol="0">
                <a:spAutoFit/>
              </a:bodyPr>
              <a:lstStyle/>
              <a:p>
                <a:r>
                  <a:rPr lang="en-US" altLang="ko-KR" b="1" dirty="0" err="1">
                    <a:solidFill>
                      <a:schemeClr val="bg1"/>
                    </a:solidFill>
                    <a:cs typeface="Arial" panose="020B0604020202020204" pitchFamily="34" charset="0"/>
                  </a:rPr>
                  <a:t>Envases</a:t>
                </a:r>
                <a:r>
                  <a:rPr lang="en-US" altLang="ko-KR" b="1" dirty="0">
                    <a:solidFill>
                      <a:schemeClr val="bg1"/>
                    </a:solidFill>
                    <a:cs typeface="Arial" panose="020B0604020202020204" pitchFamily="34" charset="0"/>
                  </a:rPr>
                  <a:t> </a:t>
                </a:r>
                <a:r>
                  <a:rPr lang="en-US" altLang="ko-KR" b="1" dirty="0" err="1">
                    <a:solidFill>
                      <a:schemeClr val="bg1"/>
                    </a:solidFill>
                    <a:cs typeface="Arial" panose="020B0604020202020204" pitchFamily="34" charset="0"/>
                  </a:rPr>
                  <a:t>compostables</a:t>
                </a:r>
                <a:endParaRPr lang="ko-KR" altLang="en-US" b="1" dirty="0">
                  <a:solidFill>
                    <a:schemeClr val="bg1"/>
                  </a:solidFill>
                  <a:cs typeface="Arial" panose="020B0604020202020204" pitchFamily="34" charset="0"/>
                </a:endParaRPr>
              </a:p>
            </p:txBody>
          </p:sp>
        </p:grpSp>
        <p:grpSp>
          <p:nvGrpSpPr>
            <p:cNvPr id="27" name="Group 26"/>
            <p:cNvGrpSpPr/>
            <p:nvPr/>
          </p:nvGrpSpPr>
          <p:grpSpPr>
            <a:xfrm>
              <a:off x="4745820" y="1491808"/>
              <a:ext cx="958096" cy="780795"/>
              <a:chOff x="5324331" y="1449052"/>
              <a:chExt cx="958096" cy="780795"/>
            </a:xfrm>
          </p:grpSpPr>
          <p:sp>
            <p:nvSpPr>
              <p:cNvPr id="28" name="Oval 27"/>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cs typeface="Arial" panose="020B0604020202020204" pitchFamily="34" charset="0"/>
                  </a:rPr>
                  <a:t>04</a:t>
                </a:r>
                <a:endParaRPr lang="ko-KR" altLang="en-US" sz="3600" b="1">
                  <a:cs typeface="Arial" panose="020B0604020202020204" pitchFamily="34" charset="0"/>
                </a:endParaRPr>
              </a:p>
            </p:txBody>
          </p:sp>
        </p:grpSp>
      </p:grpSp>
    </p:spTree>
    <p:extLst>
      <p:ext uri="{BB962C8B-B14F-4D97-AF65-F5344CB8AC3E}">
        <p14:creationId xmlns:p14="http://schemas.microsoft.com/office/powerpoint/2010/main" val="4142336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redondeado 12">
            <a:extLst>
              <a:ext uri="{FF2B5EF4-FFF2-40B4-BE49-F238E27FC236}">
                <a16:creationId xmlns:a16="http://schemas.microsoft.com/office/drawing/2014/main" id="{374FA130-9E83-6DE8-C16A-06E81108B6F0}"/>
              </a:ext>
            </a:extLst>
          </p:cNvPr>
          <p:cNvSpPr/>
          <p:nvPr/>
        </p:nvSpPr>
        <p:spPr>
          <a:xfrm>
            <a:off x="315311" y="1124606"/>
            <a:ext cx="3636580" cy="5528441"/>
          </a:xfrm>
          <a:prstGeom prst="roundRect">
            <a:avLst>
              <a:gd name="adj" fmla="val 458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a:extLst>
              <a:ext uri="{FF2B5EF4-FFF2-40B4-BE49-F238E27FC236}">
                <a16:creationId xmlns:a16="http://schemas.microsoft.com/office/drawing/2014/main" id="{B14DC2FB-F5FB-677A-425C-4A724CCADE0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233" b="97002" l="211" r="89641">
                        <a14:foregroundMark x1="5497" y1="4586" x2="19873" y2="16931"/>
                        <a14:foregroundMark x1="19873" y1="16931" x2="31712" y2="20106"/>
                        <a14:foregroundMark x1="31712" y1="20106" x2="59831" y2="13933"/>
                        <a14:foregroundMark x1="59831" y1="13933" x2="68499" y2="8642"/>
                        <a14:foregroundMark x1="68499" y1="8642" x2="71036" y2="8113"/>
                        <a14:foregroundMark x1="74630" y1="5467" x2="76110" y2="43739"/>
                        <a14:foregroundMark x1="76110" y1="43739" x2="50740" y2="93651"/>
                        <a14:foregroundMark x1="10994" y1="30335" x2="11839" y2="40564"/>
                        <a14:foregroundMark x1="11839" y1="40564" x2="15856" y2="46737"/>
                        <a14:foregroundMark x1="15011" y1="26279" x2="2326" y2="28924"/>
                        <a14:foregroundMark x1="2326" y1="28924" x2="14799" y2="36861"/>
                        <a14:foregroundMark x1="14799" y1="36861" x2="23044" y2="30688"/>
                        <a14:foregroundMark x1="23044" y1="30688" x2="12474" y2="25573"/>
                        <a14:foregroundMark x1="12474" y1="25573" x2="9725" y2="29453"/>
                        <a14:foregroundMark x1="12262" y1="55556" x2="5074" y2="65079"/>
                        <a14:foregroundMark x1="5074" y1="65079" x2="15433" y2="67725"/>
                        <a14:foregroundMark x1="15433" y1="67725" x2="23044" y2="60847"/>
                        <a14:foregroundMark x1="23044" y1="60847" x2="17970" y2="53086"/>
                        <a14:foregroundMark x1="17970" y1="53086" x2="10148" y2="54497"/>
                        <a14:foregroundMark x1="16279" y1="83069" x2="8034" y2="88183"/>
                        <a14:foregroundMark x1="8034" y1="88183" x2="10994" y2="96825"/>
                        <a14:foregroundMark x1="10994" y1="96825" x2="19873" y2="93651"/>
                        <a14:foregroundMark x1="19873" y1="93651" x2="16913" y2="84480"/>
                        <a14:foregroundMark x1="16913" y1="84480" x2="12474" y2="82011"/>
                        <a14:foregroundMark x1="36575" y1="79189" x2="35518" y2="96473"/>
                        <a14:foregroundMark x1="29810" y1="81834" x2="61734" y2="78307"/>
                        <a14:foregroundMark x1="61734" y1="78307" x2="83087" y2="80071"/>
                        <a14:foregroundMark x1="83087" y1="80071" x2="82664" y2="88360"/>
                        <a14:foregroundMark x1="82664" y1="88360" x2="61099" y2="98060"/>
                        <a14:foregroundMark x1="61099" y1="98060" x2="44609" y2="99118"/>
                        <a14:foregroundMark x1="44609" y1="99118" x2="33192" y2="97178"/>
                        <a14:foregroundMark x1="33192" y1="97178" x2="30233" y2="84832"/>
                        <a14:foregroundMark x1="30233" y1="84832" x2="31712" y2="79894"/>
                        <a14:foregroundMark x1="4228" y1="3175" x2="423" y2="11464"/>
                        <a14:foregroundMark x1="423" y1="11464" x2="14588" y2="19224"/>
                        <a14:foregroundMark x1="14588" y1="19224" x2="28330" y2="21340"/>
                        <a14:foregroundMark x1="28330" y1="21340" x2="75264" y2="17989"/>
                        <a14:foregroundMark x1="75264" y1="17989" x2="87104" y2="14991"/>
                        <a14:foregroundMark x1="87104" y1="14991" x2="78224" y2="7760"/>
                        <a14:foregroundMark x1="78224" y1="7760" x2="53066" y2="4762"/>
                        <a14:foregroundMark x1="53066" y1="4762" x2="2537" y2="5996"/>
                        <a14:foregroundMark x1="5074" y1="4586" x2="15856" y2="5467"/>
                        <a14:foregroundMark x1="15856" y1="5467" x2="47569" y2="4586"/>
                        <a14:foregroundMark x1="47569" y1="4586" x2="68076" y2="5115"/>
                        <a14:foregroundMark x1="68076" y1="5115" x2="72304" y2="12875"/>
                        <a14:foregroundMark x1="72304" y1="12875" x2="63214" y2="17813"/>
                        <a14:foregroundMark x1="63214" y1="17813" x2="12685" y2="8995"/>
                        <a14:foregroundMark x1="12685" y1="8995" x2="5285" y2="5115"/>
                        <a14:foregroundMark x1="5074" y1="4409" x2="22199" y2="4938"/>
                        <a14:foregroundMark x1="22199" y1="4938" x2="47357" y2="4409"/>
                        <a14:foregroundMark x1="47357" y1="4409" x2="58562" y2="4586"/>
                        <a14:foregroundMark x1="58562" y1="4586" x2="68288" y2="4409"/>
                        <a14:foregroundMark x1="68288" y1="4409" x2="70613" y2="4586"/>
                        <a14:foregroundMark x1="1057" y1="20988" x2="3383" y2="74250"/>
                        <a14:foregroundMark x1="3383" y1="74250" x2="18393" y2="78660"/>
                        <a14:foregroundMark x1="18393" y1="78660" x2="28753" y2="79012"/>
                        <a14:foregroundMark x1="28753" y1="79012" x2="58774" y2="76896"/>
                        <a14:foregroundMark x1="58774" y1="76896" x2="83932" y2="77954"/>
                        <a14:foregroundMark x1="83932" y1="77954" x2="89852" y2="64374"/>
                        <a14:foregroundMark x1="89852" y1="64374" x2="88795" y2="39683"/>
                        <a14:foregroundMark x1="88795" y1="39683" x2="94292" y2="32628"/>
                        <a14:foregroundMark x1="94292" y1="32628" x2="82241" y2="25044"/>
                        <a14:foregroundMark x1="82241" y1="25044" x2="49894" y2="22222"/>
                        <a14:foregroundMark x1="49894" y1="22222" x2="211" y2="22046"/>
                        <a14:foregroundMark x1="83087" y1="21869" x2="83510" y2="27513"/>
                        <a14:foregroundMark x1="80973" y1="23633" x2="86258" y2="26455"/>
                        <a14:backgroundMark x1="91966" y1="90300" x2="82664" y2="94004"/>
                        <a14:backgroundMark x1="82664" y1="94004" x2="87949" y2="99647"/>
                        <a14:backgroundMark x1="93235" y1="93122" x2="84144" y2="97002"/>
                        <a14:backgroundMark x1="84144" y1="97002" x2="83298" y2="98765"/>
                      </a14:backgroundRemoval>
                    </a14:imgEffect>
                  </a14:imgLayer>
                </a14:imgProps>
              </a:ext>
            </a:extLst>
          </a:blip>
          <a:srcRect t="3208"/>
          <a:stretch/>
        </p:blipFill>
        <p:spPr>
          <a:xfrm>
            <a:off x="612511" y="1705302"/>
            <a:ext cx="3225220" cy="4112176"/>
          </a:xfrm>
          <a:prstGeom prst="rect">
            <a:avLst/>
          </a:prstGeom>
        </p:spPr>
      </p:pic>
      <p:sp>
        <p:nvSpPr>
          <p:cNvPr id="14" name="Rectángulo redondeado 13">
            <a:extLst>
              <a:ext uri="{FF2B5EF4-FFF2-40B4-BE49-F238E27FC236}">
                <a16:creationId xmlns:a16="http://schemas.microsoft.com/office/drawing/2014/main" id="{673DD29B-FA94-6AA8-7566-19B610205B87}"/>
              </a:ext>
            </a:extLst>
          </p:cNvPr>
          <p:cNvSpPr/>
          <p:nvPr/>
        </p:nvSpPr>
        <p:spPr>
          <a:xfrm>
            <a:off x="463911" y="1705301"/>
            <a:ext cx="148600" cy="4367049"/>
          </a:xfrm>
          <a:prstGeom prst="roundRect">
            <a:avLst>
              <a:gd name="adj" fmla="val 50000"/>
            </a:avLst>
          </a:prstGeom>
          <a:solidFill>
            <a:srgbClr val="7800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redondeado 14">
            <a:extLst>
              <a:ext uri="{FF2B5EF4-FFF2-40B4-BE49-F238E27FC236}">
                <a16:creationId xmlns:a16="http://schemas.microsoft.com/office/drawing/2014/main" id="{3E3D4E09-4651-1771-9C02-1973C8B74126}"/>
              </a:ext>
            </a:extLst>
          </p:cNvPr>
          <p:cNvSpPr/>
          <p:nvPr/>
        </p:nvSpPr>
        <p:spPr>
          <a:xfrm rot="5400000">
            <a:off x="3006978" y="640698"/>
            <a:ext cx="158526" cy="1502979"/>
          </a:xfrm>
          <a:prstGeom prst="roundRect">
            <a:avLst>
              <a:gd name="adj" fmla="val 50000"/>
            </a:avLst>
          </a:prstGeom>
          <a:solidFill>
            <a:srgbClr val="7800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Rectángulo redondeado 15">
            <a:extLst>
              <a:ext uri="{FF2B5EF4-FFF2-40B4-BE49-F238E27FC236}">
                <a16:creationId xmlns:a16="http://schemas.microsoft.com/office/drawing/2014/main" id="{10E889A0-7684-E950-A37D-613A1EFF2444}"/>
              </a:ext>
            </a:extLst>
          </p:cNvPr>
          <p:cNvSpPr/>
          <p:nvPr/>
        </p:nvSpPr>
        <p:spPr>
          <a:xfrm>
            <a:off x="3689131" y="1366346"/>
            <a:ext cx="148600" cy="801416"/>
          </a:xfrm>
          <a:prstGeom prst="roundRect">
            <a:avLst>
              <a:gd name="adj" fmla="val 50000"/>
            </a:avLst>
          </a:prstGeom>
          <a:solidFill>
            <a:srgbClr val="7800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redondeado 16">
            <a:extLst>
              <a:ext uri="{FF2B5EF4-FFF2-40B4-BE49-F238E27FC236}">
                <a16:creationId xmlns:a16="http://schemas.microsoft.com/office/drawing/2014/main" id="{AACB80C6-43CF-4CBF-E18A-00B22D1464E1}"/>
              </a:ext>
            </a:extLst>
          </p:cNvPr>
          <p:cNvSpPr/>
          <p:nvPr/>
        </p:nvSpPr>
        <p:spPr>
          <a:xfrm rot="5400000" flipH="1">
            <a:off x="2340007" y="4969207"/>
            <a:ext cx="194884" cy="2800564"/>
          </a:xfrm>
          <a:prstGeom prst="roundRect">
            <a:avLst>
              <a:gd name="adj" fmla="val 50000"/>
            </a:avLst>
          </a:prstGeom>
          <a:solidFill>
            <a:srgbClr val="7800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CuadroTexto 17">
            <a:extLst>
              <a:ext uri="{FF2B5EF4-FFF2-40B4-BE49-F238E27FC236}">
                <a16:creationId xmlns:a16="http://schemas.microsoft.com/office/drawing/2014/main" id="{9D231D60-3464-9AC3-D475-A49BD8818C5A}"/>
              </a:ext>
            </a:extLst>
          </p:cNvPr>
          <p:cNvSpPr txBox="1"/>
          <p:nvPr/>
        </p:nvSpPr>
        <p:spPr>
          <a:xfrm>
            <a:off x="674121" y="1221826"/>
            <a:ext cx="1608080" cy="523220"/>
          </a:xfrm>
          <a:prstGeom prst="rect">
            <a:avLst/>
          </a:prstGeom>
          <a:noFill/>
        </p:spPr>
        <p:txBody>
          <a:bodyPr wrap="square" rtlCol="0">
            <a:spAutoFit/>
          </a:bodyPr>
          <a:lstStyle/>
          <a:p>
            <a:r>
              <a:rPr lang="es-MX" sz="1400" b="1" dirty="0">
                <a:solidFill>
                  <a:srgbClr val="78005F"/>
                </a:solidFill>
              </a:rPr>
              <a:t>FOOD SAFETY AND PRODUCT QUALITY</a:t>
            </a:r>
          </a:p>
        </p:txBody>
      </p:sp>
      <p:sp>
        <p:nvSpPr>
          <p:cNvPr id="22" name="CuadroTexto 21">
            <a:extLst>
              <a:ext uri="{FF2B5EF4-FFF2-40B4-BE49-F238E27FC236}">
                <a16:creationId xmlns:a16="http://schemas.microsoft.com/office/drawing/2014/main" id="{04D415F4-761F-42CE-A677-6DFF48E85BEF}"/>
              </a:ext>
            </a:extLst>
          </p:cNvPr>
          <p:cNvSpPr txBox="1"/>
          <p:nvPr/>
        </p:nvSpPr>
        <p:spPr>
          <a:xfrm>
            <a:off x="4508937" y="2676170"/>
            <a:ext cx="7219152" cy="3693319"/>
          </a:xfrm>
          <a:prstGeom prst="rect">
            <a:avLst/>
          </a:prstGeom>
          <a:noFill/>
        </p:spPr>
        <p:txBody>
          <a:bodyPr wrap="square">
            <a:spAutoFit/>
          </a:bodyPr>
          <a:lstStyle/>
          <a:p>
            <a:pPr algn="just"/>
            <a:r>
              <a:rPr lang="es-MX" dirty="0"/>
              <a:t>El plástico PET se usa en más de 70% de los envases de bebidas</a:t>
            </a:r>
          </a:p>
          <a:p>
            <a:pPr algn="just"/>
            <a:r>
              <a:rPr lang="es-MX" dirty="0"/>
              <a:t>Entre sus principales ventajas se encuentran:</a:t>
            </a:r>
          </a:p>
          <a:p>
            <a:pPr marL="285750" indent="-285750" algn="just">
              <a:buFont typeface="Arial" panose="020B0604020202020204" pitchFamily="34" charset="0"/>
              <a:buChar char="•"/>
            </a:pPr>
            <a:r>
              <a:rPr lang="es-MX" dirty="0"/>
              <a:t>Son ideales para bebidas gaseosas porque aseguran que las fugas de dióxido de carbono sean mínimas y mantienen la bebida con gas y protegida de la humedad exterior</a:t>
            </a:r>
          </a:p>
          <a:p>
            <a:pPr marL="285750" indent="-285750" algn="just">
              <a:buFont typeface="Arial" panose="020B0604020202020204" pitchFamily="34" charset="0"/>
              <a:buChar char="•"/>
            </a:pPr>
            <a:r>
              <a:rPr lang="es-MX" dirty="0"/>
              <a:t>Mayor ligereza</a:t>
            </a:r>
          </a:p>
          <a:p>
            <a:pPr marL="285750" indent="-285750" algn="just">
              <a:buFont typeface="Arial" panose="020B0604020202020204" pitchFamily="34" charset="0"/>
              <a:buChar char="•"/>
            </a:pPr>
            <a:r>
              <a:rPr lang="es-MX" dirty="0"/>
              <a:t>Es un material claro</a:t>
            </a:r>
          </a:p>
          <a:p>
            <a:pPr marL="285750" indent="-285750" algn="just">
              <a:buFont typeface="Arial" panose="020B0604020202020204" pitchFamily="34" charset="0"/>
              <a:buChar char="•"/>
            </a:pPr>
            <a:r>
              <a:rPr lang="es-MX" dirty="0"/>
              <a:t>Es 100% reciclable</a:t>
            </a:r>
          </a:p>
          <a:p>
            <a:pPr algn="just"/>
            <a:r>
              <a:rPr lang="es-MX" dirty="0"/>
              <a:t>Cuando se compara con opciones de aluminio o vidrio:</a:t>
            </a:r>
          </a:p>
          <a:p>
            <a:pPr marL="285750" indent="-285750" algn="just">
              <a:buFont typeface="Arial" panose="020B0604020202020204" pitchFamily="34" charset="0"/>
              <a:buChar char="•"/>
            </a:pPr>
            <a:r>
              <a:rPr lang="es-MX" dirty="0"/>
              <a:t>Las botellas de PET generan menos residuos sólidos</a:t>
            </a:r>
          </a:p>
          <a:p>
            <a:pPr marL="285750" indent="-285750" algn="just">
              <a:buFont typeface="Arial" panose="020B0604020202020204" pitchFamily="34" charset="0"/>
              <a:buChar char="•"/>
            </a:pPr>
            <a:r>
              <a:rPr lang="es-MX" dirty="0"/>
              <a:t>Requieren menos agua durante la producción</a:t>
            </a:r>
          </a:p>
          <a:p>
            <a:pPr marL="285750" indent="-285750" algn="just">
              <a:buFont typeface="Arial" panose="020B0604020202020204" pitchFamily="34" charset="0"/>
              <a:buChar char="•"/>
            </a:pPr>
            <a:r>
              <a:rPr lang="es-MX" dirty="0"/>
              <a:t>Generan menos emisiones contaminantes que contribuyen a la lluvia ácida y el smog</a:t>
            </a:r>
          </a:p>
        </p:txBody>
      </p:sp>
      <p:sp>
        <p:nvSpPr>
          <p:cNvPr id="24" name="CuadroTexto 23">
            <a:extLst>
              <a:ext uri="{FF2B5EF4-FFF2-40B4-BE49-F238E27FC236}">
                <a16:creationId xmlns:a16="http://schemas.microsoft.com/office/drawing/2014/main" id="{532A0A37-EC0B-25ED-3F2B-B6C5FC1AFDF6}"/>
              </a:ext>
            </a:extLst>
          </p:cNvPr>
          <p:cNvSpPr txBox="1"/>
          <p:nvPr/>
        </p:nvSpPr>
        <p:spPr>
          <a:xfrm>
            <a:off x="4508937" y="889891"/>
            <a:ext cx="7219152" cy="1754326"/>
          </a:xfrm>
          <a:prstGeom prst="rect">
            <a:avLst/>
          </a:prstGeom>
          <a:noFill/>
        </p:spPr>
        <p:txBody>
          <a:bodyPr wrap="square">
            <a:spAutoFit/>
          </a:bodyPr>
          <a:lstStyle/>
          <a:p>
            <a:pPr algn="just"/>
            <a:r>
              <a:rPr lang="es-MX" dirty="0"/>
              <a:t>La Asociación Nacional de Recursos de Contenedores de PET (NAPCOR) presentó esta semana una Evaluación de Ciclo de Vida (LCA) que compara envases de Tereftalato de Polietileno (PET), vidrio y aluminio en bebidas carbonatadas y envases para agua. La evaluación encontró que las botellas de plástico PET son más sostenibles que las latas de aluminio y las botellas de vidrio.</a:t>
            </a:r>
          </a:p>
        </p:txBody>
      </p:sp>
      <p:sp>
        <p:nvSpPr>
          <p:cNvPr id="26" name="CuadroTexto 25">
            <a:extLst>
              <a:ext uri="{FF2B5EF4-FFF2-40B4-BE49-F238E27FC236}">
                <a16:creationId xmlns:a16="http://schemas.microsoft.com/office/drawing/2014/main" id="{C2E9893E-25DC-4255-B92F-6DEB7C6B05F4}"/>
              </a:ext>
            </a:extLst>
          </p:cNvPr>
          <p:cNvSpPr txBox="1"/>
          <p:nvPr/>
        </p:nvSpPr>
        <p:spPr>
          <a:xfrm>
            <a:off x="216917" y="163359"/>
            <a:ext cx="6285186" cy="577081"/>
          </a:xfrm>
          <a:prstGeom prst="rect">
            <a:avLst/>
          </a:prstGeom>
          <a:noFill/>
        </p:spPr>
        <p:txBody>
          <a:bodyPr wrap="square">
            <a:spAutoFit/>
          </a:bodyPr>
          <a:lstStyle/>
          <a:p>
            <a:r>
              <a:rPr lang="en-US" sz="1050" dirty="0">
                <a:solidFill>
                  <a:schemeClr val="bg1">
                    <a:lumMod val="50000"/>
                  </a:schemeClr>
                </a:solidFill>
                <a:latin typeface="TitilliumText22L Lt" pitchFamily="50" charset="0"/>
              </a:rPr>
              <a:t>Fuente:</a:t>
            </a:r>
            <a:r>
              <a:rPr lang="es-MX" sz="1050" b="0" i="0" dirty="0">
                <a:solidFill>
                  <a:srgbClr val="05103E"/>
                </a:solidFill>
                <a:effectLst/>
                <a:latin typeface="Times New Roman" panose="02020603050405020304" pitchFamily="18" charset="0"/>
              </a:rPr>
              <a:t> Ap, R. (2023a, marzo 8). </a:t>
            </a:r>
            <a:r>
              <a:rPr lang="es-MX" sz="1050" b="0" i="1" dirty="0">
                <a:solidFill>
                  <a:srgbClr val="05103E"/>
                </a:solidFill>
                <a:effectLst/>
                <a:latin typeface="Times New Roman" panose="02020603050405020304" pitchFamily="18" charset="0"/>
              </a:rPr>
              <a:t>Desterrando mitos: botellas de PET son más sostenibles que las de vidrio o aluminio, confirma estudio ♻️</a:t>
            </a:r>
            <a:r>
              <a:rPr lang="es-MX" sz="1050" b="0" i="0" dirty="0">
                <a:solidFill>
                  <a:srgbClr val="05103E"/>
                </a:solidFill>
                <a:effectLst/>
                <a:latin typeface="Times New Roman" panose="02020603050405020304" pitchFamily="18" charset="0"/>
              </a:rPr>
              <a:t>. Ambiente Plástico. https://ambienteplastico.com/desterrando-mitos-botellas-de-pet-son-mas-sostenibles-que-las-de-vidrio-o-aluminio-confirma-estudio-%E2%99%BB%EF%B8%8F/</a:t>
            </a:r>
            <a:r>
              <a:rPr lang="en-US" sz="1050" dirty="0">
                <a:solidFill>
                  <a:schemeClr val="bg1">
                    <a:lumMod val="50000"/>
                  </a:schemeClr>
                </a:solidFill>
                <a:latin typeface="TitilliumText22L Lt" pitchFamily="50" charset="0"/>
              </a:rPr>
              <a:t> </a:t>
            </a:r>
            <a:endParaRPr lang="es-MX" sz="1050" dirty="0"/>
          </a:p>
        </p:txBody>
      </p:sp>
    </p:spTree>
    <p:extLst>
      <p:ext uri="{BB962C8B-B14F-4D97-AF65-F5344CB8AC3E}">
        <p14:creationId xmlns:p14="http://schemas.microsoft.com/office/powerpoint/2010/main" val="265536990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A01F888-D48F-EF44-BC39-D3D3C3B23A57}"/>
              </a:ext>
            </a:extLst>
          </p:cNvPr>
          <p:cNvPicPr>
            <a:picLocks noChangeAspect="1"/>
          </p:cNvPicPr>
          <p:nvPr/>
        </p:nvPicPr>
        <p:blipFill>
          <a:blip r:embed="rId3">
            <a:alphaModFix/>
          </a:blip>
          <a:stretch>
            <a:fillRect/>
          </a:stretch>
        </p:blipFill>
        <p:spPr>
          <a:xfrm>
            <a:off x="1002572" y="926617"/>
            <a:ext cx="7692615" cy="4545293"/>
          </a:xfrm>
          <a:prstGeom prst="rect">
            <a:avLst/>
          </a:prstGeom>
        </p:spPr>
      </p:pic>
      <p:grpSp>
        <p:nvGrpSpPr>
          <p:cNvPr id="47" name="Grupo 46">
            <a:extLst>
              <a:ext uri="{FF2B5EF4-FFF2-40B4-BE49-F238E27FC236}">
                <a16:creationId xmlns:a16="http://schemas.microsoft.com/office/drawing/2014/main" id="{D0023E78-62B8-45D5-834B-D8B257CD8A2D}"/>
              </a:ext>
            </a:extLst>
          </p:cNvPr>
          <p:cNvGrpSpPr/>
          <p:nvPr/>
        </p:nvGrpSpPr>
        <p:grpSpPr>
          <a:xfrm>
            <a:off x="-627761" y="-361119"/>
            <a:ext cx="6565384" cy="7819565"/>
            <a:chOff x="-627761" y="-371058"/>
            <a:chExt cx="6565384" cy="7819565"/>
          </a:xfrm>
        </p:grpSpPr>
        <p:sp>
          <p:nvSpPr>
            <p:cNvPr id="21" name="Forma libre: forma 20">
              <a:extLst>
                <a:ext uri="{FF2B5EF4-FFF2-40B4-BE49-F238E27FC236}">
                  <a16:creationId xmlns:a16="http://schemas.microsoft.com/office/drawing/2014/main" id="{CF76B8E1-591F-4151-919A-0CBED3179A60}"/>
                </a:ext>
              </a:extLst>
            </p:cNvPr>
            <p:cNvSpPr/>
            <p:nvPr/>
          </p:nvSpPr>
          <p:spPr>
            <a:xfrm>
              <a:off x="3014346" y="-371058"/>
              <a:ext cx="1461639" cy="1461639"/>
            </a:xfrm>
            <a:custGeom>
              <a:avLst/>
              <a:gdLst>
                <a:gd name="connsiteX0" fmla="*/ 730820 w 1461639"/>
                <a:gd name="connsiteY0" fmla="*/ 0 h 1461639"/>
                <a:gd name="connsiteX1" fmla="*/ 0 w 1461639"/>
                <a:gd name="connsiteY1" fmla="*/ 730820 h 1461639"/>
                <a:gd name="connsiteX2" fmla="*/ 730820 w 1461639"/>
                <a:gd name="connsiteY2" fmla="*/ 1461639 h 1461639"/>
                <a:gd name="connsiteX3" fmla="*/ 1461639 w 1461639"/>
                <a:gd name="connsiteY3" fmla="*/ 730820 h 1461639"/>
                <a:gd name="connsiteX4" fmla="*/ 730820 w 1461639"/>
                <a:gd name="connsiteY4" fmla="*/ 0 h 1461639"/>
                <a:gd name="connsiteX5" fmla="*/ 1180555 w 1461639"/>
                <a:gd name="connsiteY5" fmla="*/ 674603 h 1461639"/>
                <a:gd name="connsiteX6" fmla="*/ 1124338 w 1461639"/>
                <a:gd name="connsiteY6" fmla="*/ 618386 h 1461639"/>
                <a:gd name="connsiteX7" fmla="*/ 843253 w 1461639"/>
                <a:gd name="connsiteY7" fmla="*/ 337301 h 1461639"/>
                <a:gd name="connsiteX8" fmla="*/ 787036 w 1461639"/>
                <a:gd name="connsiteY8" fmla="*/ 281084 h 1461639"/>
                <a:gd name="connsiteX9" fmla="*/ 843253 w 1461639"/>
                <a:gd name="connsiteY9" fmla="*/ 224868 h 1461639"/>
                <a:gd name="connsiteX10" fmla="*/ 1236772 w 1461639"/>
                <a:gd name="connsiteY10" fmla="*/ 618386 h 1461639"/>
                <a:gd name="connsiteX11" fmla="*/ 1180555 w 1461639"/>
                <a:gd name="connsiteY11" fmla="*/ 674603 h 1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639" h="1461639">
                  <a:moveTo>
                    <a:pt x="730820" y="0"/>
                  </a:moveTo>
                  <a:cubicBezTo>
                    <a:pt x="327199" y="0"/>
                    <a:pt x="0" y="327199"/>
                    <a:pt x="0" y="730820"/>
                  </a:cubicBezTo>
                  <a:cubicBezTo>
                    <a:pt x="0" y="1134440"/>
                    <a:pt x="327199" y="1461639"/>
                    <a:pt x="730820" y="1461639"/>
                  </a:cubicBezTo>
                  <a:cubicBezTo>
                    <a:pt x="1134440" y="1461639"/>
                    <a:pt x="1461639" y="1134440"/>
                    <a:pt x="1461639" y="730820"/>
                  </a:cubicBezTo>
                  <a:cubicBezTo>
                    <a:pt x="1461639" y="327199"/>
                    <a:pt x="1134440" y="0"/>
                    <a:pt x="730820" y="0"/>
                  </a:cubicBezTo>
                  <a:close/>
                  <a:moveTo>
                    <a:pt x="1180555" y="674603"/>
                  </a:moveTo>
                  <a:cubicBezTo>
                    <a:pt x="1149506" y="674603"/>
                    <a:pt x="1124338" y="649434"/>
                    <a:pt x="1124338" y="618386"/>
                  </a:cubicBezTo>
                  <a:cubicBezTo>
                    <a:pt x="1124338" y="463149"/>
                    <a:pt x="998491" y="337301"/>
                    <a:pt x="843253" y="337301"/>
                  </a:cubicBezTo>
                  <a:cubicBezTo>
                    <a:pt x="812205" y="337301"/>
                    <a:pt x="787036" y="312133"/>
                    <a:pt x="787036" y="281084"/>
                  </a:cubicBezTo>
                  <a:cubicBezTo>
                    <a:pt x="787036" y="250036"/>
                    <a:pt x="812205" y="224868"/>
                    <a:pt x="843253" y="224868"/>
                  </a:cubicBezTo>
                  <a:cubicBezTo>
                    <a:pt x="1060588" y="224868"/>
                    <a:pt x="1236772" y="401051"/>
                    <a:pt x="1236772" y="618386"/>
                  </a:cubicBezTo>
                  <a:cubicBezTo>
                    <a:pt x="1236772" y="649434"/>
                    <a:pt x="1211603" y="674603"/>
                    <a:pt x="1180555" y="674603"/>
                  </a:cubicBezTo>
                  <a:close/>
                </a:path>
              </a:pathLst>
            </a:custGeom>
            <a:solidFill>
              <a:srgbClr val="254275">
                <a:alpha val="12000"/>
              </a:srgbClr>
            </a:solidFill>
            <a:ln w="56158" cap="flat">
              <a:noFill/>
              <a:prstDash val="solid"/>
              <a:miter/>
            </a:ln>
          </p:spPr>
          <p:txBody>
            <a:bodyPr rtlCol="0" anchor="ctr"/>
            <a:lstStyle/>
            <a:p>
              <a:endParaRPr lang="es-PE"/>
            </a:p>
          </p:txBody>
        </p:sp>
        <p:sp>
          <p:nvSpPr>
            <p:cNvPr id="26" name="Forma libre: forma 25">
              <a:extLst>
                <a:ext uri="{FF2B5EF4-FFF2-40B4-BE49-F238E27FC236}">
                  <a16:creationId xmlns:a16="http://schemas.microsoft.com/office/drawing/2014/main" id="{A0ECDE0D-6225-40F8-8698-FF6E95397829}"/>
                </a:ext>
              </a:extLst>
            </p:cNvPr>
            <p:cNvSpPr/>
            <p:nvPr/>
          </p:nvSpPr>
          <p:spPr>
            <a:xfrm>
              <a:off x="4813286" y="865712"/>
              <a:ext cx="1124337" cy="1124337"/>
            </a:xfrm>
            <a:custGeom>
              <a:avLst/>
              <a:gdLst>
                <a:gd name="connsiteX0" fmla="*/ 562169 w 1124337"/>
                <a:gd name="connsiteY0" fmla="*/ 0 h 1124337"/>
                <a:gd name="connsiteX1" fmla="*/ 0 w 1124337"/>
                <a:gd name="connsiteY1" fmla="*/ 562169 h 1124337"/>
                <a:gd name="connsiteX2" fmla="*/ 562169 w 1124337"/>
                <a:gd name="connsiteY2" fmla="*/ 1124338 h 1124337"/>
                <a:gd name="connsiteX3" fmla="*/ 1124338 w 1124337"/>
                <a:gd name="connsiteY3" fmla="*/ 562169 h 1124337"/>
                <a:gd name="connsiteX4" fmla="*/ 562169 w 1124337"/>
                <a:gd name="connsiteY4" fmla="*/ 0 h 1124337"/>
                <a:gd name="connsiteX5" fmla="*/ 843253 w 1124337"/>
                <a:gd name="connsiteY5" fmla="*/ 543617 h 1124337"/>
                <a:gd name="connsiteX6" fmla="*/ 777480 w 1124337"/>
                <a:gd name="connsiteY6" fmla="*/ 477844 h 1124337"/>
                <a:gd name="connsiteX7" fmla="*/ 646494 w 1124337"/>
                <a:gd name="connsiteY7" fmla="*/ 346858 h 1124337"/>
                <a:gd name="connsiteX8" fmla="*/ 580721 w 1124337"/>
                <a:gd name="connsiteY8" fmla="*/ 281084 h 1124337"/>
                <a:gd name="connsiteX9" fmla="*/ 646494 w 1124337"/>
                <a:gd name="connsiteY9" fmla="*/ 215311 h 1124337"/>
                <a:gd name="connsiteX10" fmla="*/ 909027 w 1124337"/>
                <a:gd name="connsiteY10" fmla="*/ 477844 h 1124337"/>
                <a:gd name="connsiteX11" fmla="*/ 843253 w 1124337"/>
                <a:gd name="connsiteY11" fmla="*/ 543617 h 112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4337" h="1124337">
                  <a:moveTo>
                    <a:pt x="562169" y="0"/>
                  </a:moveTo>
                  <a:cubicBezTo>
                    <a:pt x="251688" y="0"/>
                    <a:pt x="0" y="251688"/>
                    <a:pt x="0" y="562169"/>
                  </a:cubicBezTo>
                  <a:cubicBezTo>
                    <a:pt x="0" y="872649"/>
                    <a:pt x="251688" y="1124338"/>
                    <a:pt x="562169" y="1124338"/>
                  </a:cubicBezTo>
                  <a:cubicBezTo>
                    <a:pt x="872649" y="1124338"/>
                    <a:pt x="1124338" y="872649"/>
                    <a:pt x="1124338" y="562169"/>
                  </a:cubicBezTo>
                  <a:cubicBezTo>
                    <a:pt x="1124338" y="251688"/>
                    <a:pt x="872649" y="0"/>
                    <a:pt x="562169" y="0"/>
                  </a:cubicBezTo>
                  <a:close/>
                  <a:moveTo>
                    <a:pt x="843253" y="543617"/>
                  </a:moveTo>
                  <a:cubicBezTo>
                    <a:pt x="807055" y="543314"/>
                    <a:pt x="777783" y="514041"/>
                    <a:pt x="777480" y="477844"/>
                  </a:cubicBezTo>
                  <a:cubicBezTo>
                    <a:pt x="777480" y="405504"/>
                    <a:pt x="718834" y="346858"/>
                    <a:pt x="646494" y="346858"/>
                  </a:cubicBezTo>
                  <a:cubicBezTo>
                    <a:pt x="610167" y="346858"/>
                    <a:pt x="580721" y="317412"/>
                    <a:pt x="580721" y="281084"/>
                  </a:cubicBezTo>
                  <a:cubicBezTo>
                    <a:pt x="580721" y="244757"/>
                    <a:pt x="610167" y="215311"/>
                    <a:pt x="646494" y="215311"/>
                  </a:cubicBezTo>
                  <a:cubicBezTo>
                    <a:pt x="791359" y="215620"/>
                    <a:pt x="908718" y="332978"/>
                    <a:pt x="909027" y="477844"/>
                  </a:cubicBezTo>
                  <a:cubicBezTo>
                    <a:pt x="908723" y="514041"/>
                    <a:pt x="879451" y="543314"/>
                    <a:pt x="843253" y="543617"/>
                  </a:cubicBezTo>
                  <a:close/>
                </a:path>
              </a:pathLst>
            </a:custGeom>
            <a:solidFill>
              <a:srgbClr val="254275">
                <a:alpha val="12000"/>
              </a:srgbClr>
            </a:solidFill>
            <a:ln w="56158" cap="flat">
              <a:noFill/>
              <a:prstDash val="solid"/>
              <a:miter/>
            </a:ln>
          </p:spPr>
          <p:txBody>
            <a:bodyPr rtlCol="0" anchor="ctr"/>
            <a:lstStyle/>
            <a:p>
              <a:endParaRPr lang="es-PE"/>
            </a:p>
          </p:txBody>
        </p:sp>
        <p:sp>
          <p:nvSpPr>
            <p:cNvPr id="41" name="Forma libre: forma 40">
              <a:extLst>
                <a:ext uri="{FF2B5EF4-FFF2-40B4-BE49-F238E27FC236}">
                  <a16:creationId xmlns:a16="http://schemas.microsoft.com/office/drawing/2014/main" id="{9CF95B2E-96EA-4135-BD55-FAB14F286975}"/>
                </a:ext>
              </a:extLst>
            </p:cNvPr>
            <p:cNvSpPr/>
            <p:nvPr/>
          </p:nvSpPr>
          <p:spPr>
            <a:xfrm>
              <a:off x="1946225" y="809495"/>
              <a:ext cx="899470" cy="899470"/>
            </a:xfrm>
            <a:custGeom>
              <a:avLst/>
              <a:gdLst>
                <a:gd name="connsiteX0" fmla="*/ 899470 w 899470"/>
                <a:gd name="connsiteY0" fmla="*/ 449735 h 899470"/>
                <a:gd name="connsiteX1" fmla="*/ 449735 w 899470"/>
                <a:gd name="connsiteY1" fmla="*/ 899470 h 899470"/>
                <a:gd name="connsiteX2" fmla="*/ 0 w 899470"/>
                <a:gd name="connsiteY2" fmla="*/ 449735 h 899470"/>
                <a:gd name="connsiteX3" fmla="*/ 449735 w 899470"/>
                <a:gd name="connsiteY3" fmla="*/ 0 h 899470"/>
                <a:gd name="connsiteX4" fmla="*/ 899470 w 899470"/>
                <a:gd name="connsiteY4" fmla="*/ 449735 h 89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470" h="899470">
                  <a:moveTo>
                    <a:pt x="899470" y="449735"/>
                  </a:moveTo>
                  <a:cubicBezTo>
                    <a:pt x="899470" y="698117"/>
                    <a:pt x="698117" y="899470"/>
                    <a:pt x="449735" y="899470"/>
                  </a:cubicBezTo>
                  <a:cubicBezTo>
                    <a:pt x="201353" y="899470"/>
                    <a:pt x="0" y="698117"/>
                    <a:pt x="0" y="449735"/>
                  </a:cubicBezTo>
                  <a:cubicBezTo>
                    <a:pt x="0" y="201353"/>
                    <a:pt x="201353" y="0"/>
                    <a:pt x="449735" y="0"/>
                  </a:cubicBezTo>
                  <a:cubicBezTo>
                    <a:pt x="698117" y="0"/>
                    <a:pt x="899470" y="201353"/>
                    <a:pt x="899470" y="449735"/>
                  </a:cubicBezTo>
                  <a:close/>
                </a:path>
              </a:pathLst>
            </a:custGeom>
            <a:solidFill>
              <a:srgbClr val="254275">
                <a:alpha val="12000"/>
              </a:srgbClr>
            </a:solidFill>
            <a:ln w="56158" cap="flat">
              <a:noFill/>
              <a:prstDash val="solid"/>
              <a:miter/>
            </a:ln>
          </p:spPr>
          <p:txBody>
            <a:bodyPr rtlCol="0" anchor="ctr"/>
            <a:lstStyle/>
            <a:p>
              <a:endParaRPr lang="es-PE"/>
            </a:p>
          </p:txBody>
        </p:sp>
        <p:sp>
          <p:nvSpPr>
            <p:cNvPr id="44" name="Forma libre: forma 43">
              <a:extLst>
                <a:ext uri="{FF2B5EF4-FFF2-40B4-BE49-F238E27FC236}">
                  <a16:creationId xmlns:a16="http://schemas.microsoft.com/office/drawing/2014/main" id="{90E96B33-97F3-4C4E-99F5-64C2494B9045}"/>
                </a:ext>
              </a:extLst>
            </p:cNvPr>
            <p:cNvSpPr/>
            <p:nvPr/>
          </p:nvSpPr>
          <p:spPr>
            <a:xfrm>
              <a:off x="5403563" y="191110"/>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rgbClr val="254275">
                <a:alpha val="12000"/>
              </a:srgbClr>
            </a:solidFill>
            <a:ln w="56158" cap="flat">
              <a:noFill/>
              <a:prstDash val="solid"/>
              <a:miter/>
            </a:ln>
          </p:spPr>
          <p:txBody>
            <a:bodyPr rtlCol="0" anchor="ctr"/>
            <a:lstStyle/>
            <a:p>
              <a:endParaRPr lang="es-PE"/>
            </a:p>
          </p:txBody>
        </p:sp>
        <p:sp>
          <p:nvSpPr>
            <p:cNvPr id="45" name="Forma libre: forma 44">
              <a:extLst>
                <a:ext uri="{FF2B5EF4-FFF2-40B4-BE49-F238E27FC236}">
                  <a16:creationId xmlns:a16="http://schemas.microsoft.com/office/drawing/2014/main" id="{0DD511F7-A1EB-43E3-8A24-1EE6F5C711D6}"/>
                </a:ext>
              </a:extLst>
            </p:cNvPr>
            <p:cNvSpPr/>
            <p:nvPr/>
          </p:nvSpPr>
          <p:spPr>
            <a:xfrm>
              <a:off x="3154888" y="1427881"/>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rgbClr val="254275">
                <a:alpha val="12000"/>
              </a:srgbClr>
            </a:solidFill>
            <a:ln w="56158" cap="flat">
              <a:noFill/>
              <a:prstDash val="solid"/>
              <a:miter/>
            </a:ln>
          </p:spPr>
          <p:txBody>
            <a:bodyPr rtlCol="0" anchor="ctr"/>
            <a:lstStyle/>
            <a:p>
              <a:endParaRPr lang="es-PE"/>
            </a:p>
          </p:txBody>
        </p:sp>
        <p:sp>
          <p:nvSpPr>
            <p:cNvPr id="9" name="Forma libre: forma 8">
              <a:extLst>
                <a:ext uri="{FF2B5EF4-FFF2-40B4-BE49-F238E27FC236}">
                  <a16:creationId xmlns:a16="http://schemas.microsoft.com/office/drawing/2014/main" id="{2FC96E9A-8E97-499D-9069-11A330EDACCF}"/>
                </a:ext>
              </a:extLst>
            </p:cNvPr>
            <p:cNvSpPr/>
            <p:nvPr/>
          </p:nvSpPr>
          <p:spPr>
            <a:xfrm>
              <a:off x="-262352" y="5059289"/>
              <a:ext cx="1684072" cy="1603305"/>
            </a:xfrm>
            <a:custGeom>
              <a:avLst/>
              <a:gdLst>
                <a:gd name="connsiteX0" fmla="*/ 843253 w 1684072"/>
                <a:gd name="connsiteY0" fmla="*/ 0 h 1603305"/>
                <a:gd name="connsiteX1" fmla="*/ 0 w 1684072"/>
                <a:gd name="connsiteY1" fmla="*/ 843253 h 1603305"/>
                <a:gd name="connsiteX2" fmla="*/ 0 w 1684072"/>
                <a:gd name="connsiteY2" fmla="*/ 899470 h 1603305"/>
                <a:gd name="connsiteX3" fmla="*/ 1122730 w 1684072"/>
                <a:gd name="connsiteY3" fmla="*/ 1287114 h 1603305"/>
                <a:gd name="connsiteX4" fmla="*/ 1205852 w 1684072"/>
                <a:gd name="connsiteY4" fmla="*/ 1603306 h 1603305"/>
                <a:gd name="connsiteX5" fmla="*/ 1600680 w 1684072"/>
                <a:gd name="connsiteY5" fmla="*/ 478023 h 1603305"/>
                <a:gd name="connsiteX6" fmla="*/ 843253 w 1684072"/>
                <a:gd name="connsiteY6" fmla="*/ 0 h 1603305"/>
                <a:gd name="connsiteX7" fmla="*/ 1405422 w 1684072"/>
                <a:gd name="connsiteY7" fmla="*/ 787036 h 1603305"/>
                <a:gd name="connsiteX8" fmla="*/ 1349205 w 1684072"/>
                <a:gd name="connsiteY8" fmla="*/ 730820 h 1603305"/>
                <a:gd name="connsiteX9" fmla="*/ 955687 w 1684072"/>
                <a:gd name="connsiteY9" fmla="*/ 337301 h 1603305"/>
                <a:gd name="connsiteX10" fmla="*/ 899470 w 1684072"/>
                <a:gd name="connsiteY10" fmla="*/ 281084 h 1603305"/>
                <a:gd name="connsiteX11" fmla="*/ 955687 w 1684072"/>
                <a:gd name="connsiteY11" fmla="*/ 224868 h 1603305"/>
                <a:gd name="connsiteX12" fmla="*/ 1461639 w 1684072"/>
                <a:gd name="connsiteY12" fmla="*/ 730820 h 1603305"/>
                <a:gd name="connsiteX13" fmla="*/ 1405422 w 1684072"/>
                <a:gd name="connsiteY13" fmla="*/ 787036 h 16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71" h="1603305">
                  <a:moveTo>
                    <a:pt x="843253" y="0"/>
                  </a:moveTo>
                  <a:cubicBezTo>
                    <a:pt x="377536" y="0"/>
                    <a:pt x="0" y="377536"/>
                    <a:pt x="0" y="843253"/>
                  </a:cubicBezTo>
                  <a:cubicBezTo>
                    <a:pt x="0" y="861805"/>
                    <a:pt x="0" y="879794"/>
                    <a:pt x="0" y="899470"/>
                  </a:cubicBezTo>
                  <a:cubicBezTo>
                    <a:pt x="417079" y="696482"/>
                    <a:pt x="919742" y="870035"/>
                    <a:pt x="1122730" y="1287114"/>
                  </a:cubicBezTo>
                  <a:cubicBezTo>
                    <a:pt x="1170885" y="1386050"/>
                    <a:pt x="1199123" y="1493480"/>
                    <a:pt x="1205852" y="1603306"/>
                  </a:cubicBezTo>
                  <a:cubicBezTo>
                    <a:pt x="1625618" y="1401594"/>
                    <a:pt x="1802392" y="897789"/>
                    <a:pt x="1600680" y="478023"/>
                  </a:cubicBezTo>
                  <a:cubicBezTo>
                    <a:pt x="1460689" y="186685"/>
                    <a:pt x="1166478" y="1006"/>
                    <a:pt x="843253" y="0"/>
                  </a:cubicBezTo>
                  <a:close/>
                  <a:moveTo>
                    <a:pt x="1405422" y="787036"/>
                  </a:moveTo>
                  <a:cubicBezTo>
                    <a:pt x="1374374" y="787036"/>
                    <a:pt x="1349205" y="761868"/>
                    <a:pt x="1349205" y="730820"/>
                  </a:cubicBezTo>
                  <a:cubicBezTo>
                    <a:pt x="1349205" y="513485"/>
                    <a:pt x="1173022" y="337301"/>
                    <a:pt x="955687" y="337301"/>
                  </a:cubicBezTo>
                  <a:cubicBezTo>
                    <a:pt x="924639" y="337301"/>
                    <a:pt x="899470" y="312133"/>
                    <a:pt x="899470" y="281084"/>
                  </a:cubicBezTo>
                  <a:cubicBezTo>
                    <a:pt x="899470" y="250036"/>
                    <a:pt x="924639" y="224868"/>
                    <a:pt x="955687" y="224868"/>
                  </a:cubicBezTo>
                  <a:cubicBezTo>
                    <a:pt x="1235119" y="224868"/>
                    <a:pt x="1461639" y="451388"/>
                    <a:pt x="1461639" y="730820"/>
                  </a:cubicBezTo>
                  <a:cubicBezTo>
                    <a:pt x="1461639" y="761868"/>
                    <a:pt x="1436471" y="787036"/>
                    <a:pt x="1405422" y="787036"/>
                  </a:cubicBezTo>
                  <a:close/>
                </a:path>
              </a:pathLst>
            </a:custGeom>
            <a:solidFill>
              <a:srgbClr val="254275">
                <a:alpha val="12000"/>
              </a:srgbClr>
            </a:solidFill>
            <a:ln w="56158" cap="flat">
              <a:noFill/>
              <a:prstDash val="solid"/>
              <a:miter/>
            </a:ln>
          </p:spPr>
          <p:txBody>
            <a:bodyPr rtlCol="0" anchor="ctr"/>
            <a:lstStyle/>
            <a:p>
              <a:endParaRPr lang="es-PE"/>
            </a:p>
          </p:txBody>
        </p:sp>
        <p:sp>
          <p:nvSpPr>
            <p:cNvPr id="10" name="Forma libre: forma 9">
              <a:extLst>
                <a:ext uri="{FF2B5EF4-FFF2-40B4-BE49-F238E27FC236}">
                  <a16:creationId xmlns:a16="http://schemas.microsoft.com/office/drawing/2014/main" id="{51E3C05E-B517-40A6-AC7E-E8EC631A9E2B}"/>
                </a:ext>
              </a:extLst>
            </p:cNvPr>
            <p:cNvSpPr/>
            <p:nvPr/>
          </p:nvSpPr>
          <p:spPr>
            <a:xfrm>
              <a:off x="-627761" y="5986868"/>
              <a:ext cx="1461639" cy="1461639"/>
            </a:xfrm>
            <a:custGeom>
              <a:avLst/>
              <a:gdLst>
                <a:gd name="connsiteX0" fmla="*/ 730820 w 1461639"/>
                <a:gd name="connsiteY0" fmla="*/ 0 h 1461639"/>
                <a:gd name="connsiteX1" fmla="*/ 0 w 1461639"/>
                <a:gd name="connsiteY1" fmla="*/ 730820 h 1461639"/>
                <a:gd name="connsiteX2" fmla="*/ 730820 w 1461639"/>
                <a:gd name="connsiteY2" fmla="*/ 1461639 h 1461639"/>
                <a:gd name="connsiteX3" fmla="*/ 1461639 w 1461639"/>
                <a:gd name="connsiteY3" fmla="*/ 730820 h 1461639"/>
                <a:gd name="connsiteX4" fmla="*/ 730820 w 1461639"/>
                <a:gd name="connsiteY4" fmla="*/ 0 h 1461639"/>
                <a:gd name="connsiteX5" fmla="*/ 1180555 w 1461639"/>
                <a:gd name="connsiteY5" fmla="*/ 674603 h 1461639"/>
                <a:gd name="connsiteX6" fmla="*/ 1124338 w 1461639"/>
                <a:gd name="connsiteY6" fmla="*/ 618386 h 1461639"/>
                <a:gd name="connsiteX7" fmla="*/ 843253 w 1461639"/>
                <a:gd name="connsiteY7" fmla="*/ 337301 h 1461639"/>
                <a:gd name="connsiteX8" fmla="*/ 787036 w 1461639"/>
                <a:gd name="connsiteY8" fmla="*/ 281084 h 1461639"/>
                <a:gd name="connsiteX9" fmla="*/ 843253 w 1461639"/>
                <a:gd name="connsiteY9" fmla="*/ 224868 h 1461639"/>
                <a:gd name="connsiteX10" fmla="*/ 1236772 w 1461639"/>
                <a:gd name="connsiteY10" fmla="*/ 618386 h 1461639"/>
                <a:gd name="connsiteX11" fmla="*/ 1180555 w 1461639"/>
                <a:gd name="connsiteY11" fmla="*/ 674603 h 1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639" h="1461639">
                  <a:moveTo>
                    <a:pt x="730820" y="0"/>
                  </a:moveTo>
                  <a:cubicBezTo>
                    <a:pt x="327199" y="0"/>
                    <a:pt x="0" y="327199"/>
                    <a:pt x="0" y="730820"/>
                  </a:cubicBezTo>
                  <a:cubicBezTo>
                    <a:pt x="0" y="1134440"/>
                    <a:pt x="327199" y="1461639"/>
                    <a:pt x="730820" y="1461639"/>
                  </a:cubicBezTo>
                  <a:cubicBezTo>
                    <a:pt x="1134440" y="1461639"/>
                    <a:pt x="1461639" y="1134440"/>
                    <a:pt x="1461639" y="730820"/>
                  </a:cubicBezTo>
                  <a:cubicBezTo>
                    <a:pt x="1461639" y="327199"/>
                    <a:pt x="1134440" y="0"/>
                    <a:pt x="730820" y="0"/>
                  </a:cubicBezTo>
                  <a:close/>
                  <a:moveTo>
                    <a:pt x="1180555" y="674603"/>
                  </a:moveTo>
                  <a:cubicBezTo>
                    <a:pt x="1149506" y="674603"/>
                    <a:pt x="1124338" y="649434"/>
                    <a:pt x="1124338" y="618386"/>
                  </a:cubicBezTo>
                  <a:cubicBezTo>
                    <a:pt x="1124338" y="463149"/>
                    <a:pt x="998491" y="337301"/>
                    <a:pt x="843253" y="337301"/>
                  </a:cubicBezTo>
                  <a:cubicBezTo>
                    <a:pt x="812205" y="337301"/>
                    <a:pt x="787036" y="312133"/>
                    <a:pt x="787036" y="281084"/>
                  </a:cubicBezTo>
                  <a:cubicBezTo>
                    <a:pt x="787036" y="250036"/>
                    <a:pt x="812205" y="224868"/>
                    <a:pt x="843253" y="224868"/>
                  </a:cubicBezTo>
                  <a:cubicBezTo>
                    <a:pt x="1060588" y="224868"/>
                    <a:pt x="1236772" y="401051"/>
                    <a:pt x="1236772" y="618386"/>
                  </a:cubicBezTo>
                  <a:cubicBezTo>
                    <a:pt x="1236772" y="649434"/>
                    <a:pt x="1211603" y="674603"/>
                    <a:pt x="1180555" y="674603"/>
                  </a:cubicBezTo>
                  <a:close/>
                </a:path>
              </a:pathLst>
            </a:custGeom>
            <a:solidFill>
              <a:srgbClr val="254275">
                <a:alpha val="12000"/>
              </a:srgbClr>
            </a:solidFill>
            <a:ln w="56158" cap="flat">
              <a:noFill/>
              <a:prstDash val="solid"/>
              <a:miter/>
            </a:ln>
          </p:spPr>
          <p:txBody>
            <a:bodyPr rtlCol="0" anchor="ctr"/>
            <a:lstStyle/>
            <a:p>
              <a:endParaRPr lang="es-PE"/>
            </a:p>
          </p:txBody>
        </p:sp>
        <p:sp>
          <p:nvSpPr>
            <p:cNvPr id="13" name="Forma libre: forma 12">
              <a:extLst>
                <a:ext uri="{FF2B5EF4-FFF2-40B4-BE49-F238E27FC236}">
                  <a16:creationId xmlns:a16="http://schemas.microsoft.com/office/drawing/2014/main" id="{625C926D-EA64-42C9-B00F-1A63E1B914B1}"/>
                </a:ext>
              </a:extLst>
            </p:cNvPr>
            <p:cNvSpPr/>
            <p:nvPr/>
          </p:nvSpPr>
          <p:spPr>
            <a:xfrm>
              <a:off x="1215027" y="4287994"/>
              <a:ext cx="811771" cy="811771"/>
            </a:xfrm>
            <a:custGeom>
              <a:avLst/>
              <a:gdLst>
                <a:gd name="connsiteX0" fmla="*/ 811772 w 811771"/>
                <a:gd name="connsiteY0" fmla="*/ 405886 h 811771"/>
                <a:gd name="connsiteX1" fmla="*/ 405886 w 811771"/>
                <a:gd name="connsiteY1" fmla="*/ 811772 h 811771"/>
                <a:gd name="connsiteX2" fmla="*/ 0 w 811771"/>
                <a:gd name="connsiteY2" fmla="*/ 405886 h 811771"/>
                <a:gd name="connsiteX3" fmla="*/ 405886 w 811771"/>
                <a:gd name="connsiteY3" fmla="*/ 0 h 811771"/>
                <a:gd name="connsiteX4" fmla="*/ 811772 w 811771"/>
                <a:gd name="connsiteY4" fmla="*/ 405886 h 811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71" h="811771">
                  <a:moveTo>
                    <a:pt x="811772" y="405886"/>
                  </a:moveTo>
                  <a:cubicBezTo>
                    <a:pt x="811772" y="630051"/>
                    <a:pt x="630051" y="811772"/>
                    <a:pt x="405886" y="811772"/>
                  </a:cubicBezTo>
                  <a:cubicBezTo>
                    <a:pt x="181721" y="811772"/>
                    <a:pt x="0" y="630051"/>
                    <a:pt x="0" y="405886"/>
                  </a:cubicBezTo>
                  <a:cubicBezTo>
                    <a:pt x="0" y="181721"/>
                    <a:pt x="181721" y="0"/>
                    <a:pt x="405886" y="0"/>
                  </a:cubicBezTo>
                  <a:cubicBezTo>
                    <a:pt x="630051" y="0"/>
                    <a:pt x="811772" y="181721"/>
                    <a:pt x="811772" y="405886"/>
                  </a:cubicBezTo>
                  <a:close/>
                </a:path>
              </a:pathLst>
            </a:custGeom>
            <a:solidFill>
              <a:srgbClr val="254275">
                <a:alpha val="12000"/>
              </a:srgbClr>
            </a:solidFill>
            <a:ln w="56158" cap="flat">
              <a:noFill/>
              <a:prstDash val="solid"/>
              <a:miter/>
            </a:ln>
          </p:spPr>
          <p:txBody>
            <a:bodyPr rtlCol="0" anchor="ctr"/>
            <a:lstStyle/>
            <a:p>
              <a:endParaRPr lang="es-PE"/>
            </a:p>
          </p:txBody>
        </p:sp>
        <p:sp>
          <p:nvSpPr>
            <p:cNvPr id="17" name="Forma libre: forma 16">
              <a:extLst>
                <a:ext uri="{FF2B5EF4-FFF2-40B4-BE49-F238E27FC236}">
                  <a16:creationId xmlns:a16="http://schemas.microsoft.com/office/drawing/2014/main" id="{044EB55D-BEAF-4C21-A1CE-841F40346994}"/>
                </a:ext>
              </a:extLst>
            </p:cNvPr>
            <p:cNvSpPr/>
            <p:nvPr/>
          </p:nvSpPr>
          <p:spPr>
            <a:xfrm>
              <a:off x="1761455" y="6549037"/>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rgbClr val="254275">
                <a:alpha val="12000"/>
              </a:srgbClr>
            </a:solidFill>
            <a:ln w="56158" cap="flat">
              <a:noFill/>
              <a:prstDash val="solid"/>
              <a:miter/>
            </a:ln>
          </p:spPr>
          <p:txBody>
            <a:bodyPr rtlCol="0" anchor="ctr"/>
            <a:lstStyle/>
            <a:p>
              <a:endParaRPr lang="es-PE"/>
            </a:p>
          </p:txBody>
        </p:sp>
      </p:grpSp>
      <p:sp>
        <p:nvSpPr>
          <p:cNvPr id="7" name="Прямоугольник 4">
            <a:extLst>
              <a:ext uri="{FF2B5EF4-FFF2-40B4-BE49-F238E27FC236}">
                <a16:creationId xmlns:a16="http://schemas.microsoft.com/office/drawing/2014/main" id="{BF0C817D-0D56-8B00-0CB7-039ABB5F8E8E}"/>
              </a:ext>
            </a:extLst>
          </p:cNvPr>
          <p:cNvSpPr/>
          <p:nvPr/>
        </p:nvSpPr>
        <p:spPr>
          <a:xfrm>
            <a:off x="267203" y="1827925"/>
            <a:ext cx="2992832" cy="228454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2" name="TextBox 21">
            <a:extLst>
              <a:ext uri="{FF2B5EF4-FFF2-40B4-BE49-F238E27FC236}">
                <a16:creationId xmlns:a16="http://schemas.microsoft.com/office/drawing/2014/main" id="{9D002DC6-B766-24F0-59D0-704116EB04D2}"/>
              </a:ext>
            </a:extLst>
          </p:cNvPr>
          <p:cNvSpPr txBox="1"/>
          <p:nvPr/>
        </p:nvSpPr>
        <p:spPr>
          <a:xfrm>
            <a:off x="195328" y="1870191"/>
            <a:ext cx="3122040" cy="1877437"/>
          </a:xfrm>
          <a:prstGeom prst="rect">
            <a:avLst/>
          </a:prstGeom>
          <a:noFill/>
        </p:spPr>
        <p:txBody>
          <a:bodyPr wrap="square" rtlCol="0">
            <a:spAutoFit/>
          </a:bodyPr>
          <a:lstStyle/>
          <a:p>
            <a:pPr algn="ctr"/>
            <a:r>
              <a:rPr lang="es-MX" sz="3600" dirty="0">
                <a:solidFill>
                  <a:srgbClr val="254275"/>
                </a:solidFill>
                <a:latin typeface="TT Norms Bold" panose="02000803040000020004" pitchFamily="2" charset="-52"/>
              </a:rPr>
              <a:t>Advantages</a:t>
            </a:r>
          </a:p>
          <a:p>
            <a:pPr algn="ctr"/>
            <a:r>
              <a:rPr lang="es-MX" sz="3600" dirty="0">
                <a:solidFill>
                  <a:schemeClr val="tx1">
                    <a:lumMod val="95000"/>
                    <a:lumOff val="5000"/>
                  </a:schemeClr>
                </a:solidFill>
                <a:latin typeface="TT Norms Bold" panose="02000803040000020004" pitchFamily="2" charset="-52"/>
              </a:rPr>
              <a:t>rPET</a:t>
            </a:r>
          </a:p>
          <a:p>
            <a:endParaRPr lang="ru-KZ" sz="4400">
              <a:solidFill>
                <a:srgbClr val="254275"/>
              </a:solidFill>
              <a:latin typeface="TT Norms Bold" panose="02000803040000020004" pitchFamily="2" charset="-52"/>
            </a:endParaRPr>
          </a:p>
        </p:txBody>
      </p:sp>
      <p:sp>
        <p:nvSpPr>
          <p:cNvPr id="23" name="TextBox 22">
            <a:extLst>
              <a:ext uri="{FF2B5EF4-FFF2-40B4-BE49-F238E27FC236}">
                <a16:creationId xmlns:a16="http://schemas.microsoft.com/office/drawing/2014/main" id="{211DB5A4-AD14-C6B4-1E6D-85E013F06209}"/>
              </a:ext>
            </a:extLst>
          </p:cNvPr>
          <p:cNvSpPr txBox="1"/>
          <p:nvPr/>
        </p:nvSpPr>
        <p:spPr>
          <a:xfrm>
            <a:off x="244876" y="3090245"/>
            <a:ext cx="2992832" cy="830997"/>
          </a:xfrm>
          <a:prstGeom prst="rect">
            <a:avLst/>
          </a:prstGeom>
          <a:noFill/>
        </p:spPr>
        <p:txBody>
          <a:bodyPr wrap="square" rtlCol="0">
            <a:spAutoFit/>
          </a:bodyPr>
          <a:lstStyle/>
          <a:p>
            <a:pPr algn="just"/>
            <a:r>
              <a:rPr lang="en-US" sz="1200" dirty="0">
                <a:solidFill>
                  <a:srgbClr val="254275"/>
                </a:solidFill>
                <a:latin typeface="Calisto MT" panose="02040603050505030304" pitchFamily="18" charset="0"/>
              </a:rPr>
              <a:t>Las </a:t>
            </a:r>
            <a:r>
              <a:rPr lang="en-US" sz="1200" dirty="0" err="1">
                <a:solidFill>
                  <a:srgbClr val="254275"/>
                </a:solidFill>
                <a:latin typeface="Calisto MT" panose="02040603050505030304" pitchFamily="18" charset="0"/>
              </a:rPr>
              <a:t>botellas</a:t>
            </a:r>
            <a:r>
              <a:rPr lang="en-US" sz="1200" dirty="0">
                <a:solidFill>
                  <a:srgbClr val="254275"/>
                </a:solidFill>
                <a:latin typeface="Calisto MT" panose="02040603050505030304" pitchFamily="18" charset="0"/>
              </a:rPr>
              <a:t> de PET </a:t>
            </a:r>
            <a:r>
              <a:rPr lang="en-US" sz="1200" dirty="0" err="1">
                <a:solidFill>
                  <a:srgbClr val="254275"/>
                </a:solidFill>
                <a:latin typeface="Calisto MT" panose="02040603050505030304" pitchFamily="18" charset="0"/>
              </a:rPr>
              <a:t>reciclado</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rPET</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tienen</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varios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beneficios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especialmente</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desde</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una</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perspectiva</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ambiental</a:t>
            </a:r>
            <a:r>
              <a:rPr lang="en-US" sz="1200" dirty="0">
                <a:solidFill>
                  <a:srgbClr val="254275"/>
                </a:solidFill>
                <a:latin typeface="Calisto MT" panose="02040603050505030304" pitchFamily="18" charset="0"/>
              </a:rPr>
              <a:t> y de </a:t>
            </a:r>
            <a:r>
              <a:rPr lang="en-US" sz="1200" dirty="0" err="1">
                <a:solidFill>
                  <a:srgbClr val="254275"/>
                </a:solidFill>
                <a:latin typeface="Calisto MT" panose="02040603050505030304" pitchFamily="18" charset="0"/>
              </a:rPr>
              <a:t>sostenibilidad</a:t>
            </a:r>
            <a:r>
              <a:rPr lang="en-US" sz="1200" dirty="0">
                <a:solidFill>
                  <a:srgbClr val="254275"/>
                </a:solidFill>
                <a:latin typeface="Calisto MT" panose="02040603050505030304" pitchFamily="18" charset="0"/>
              </a:rPr>
              <a:t>:</a:t>
            </a:r>
          </a:p>
        </p:txBody>
      </p:sp>
      <p:sp>
        <p:nvSpPr>
          <p:cNvPr id="4" name="Прямоугольник 3">
            <a:extLst>
              <a:ext uri="{FF2B5EF4-FFF2-40B4-BE49-F238E27FC236}">
                <a16:creationId xmlns:a16="http://schemas.microsoft.com/office/drawing/2014/main" id="{5FC615AB-D3E8-9A73-A9BB-B5F5797A79AA}"/>
              </a:ext>
            </a:extLst>
          </p:cNvPr>
          <p:cNvSpPr/>
          <p:nvPr/>
        </p:nvSpPr>
        <p:spPr>
          <a:xfrm>
            <a:off x="7949382" y="833681"/>
            <a:ext cx="3510116" cy="145347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4" name="TextBox 23">
            <a:extLst>
              <a:ext uri="{FF2B5EF4-FFF2-40B4-BE49-F238E27FC236}">
                <a16:creationId xmlns:a16="http://schemas.microsoft.com/office/drawing/2014/main" id="{54C0EEB7-7026-E4EA-CDE4-C97E9A9962FA}"/>
              </a:ext>
            </a:extLst>
          </p:cNvPr>
          <p:cNvSpPr txBox="1"/>
          <p:nvPr/>
        </p:nvSpPr>
        <p:spPr>
          <a:xfrm>
            <a:off x="8818962" y="852954"/>
            <a:ext cx="2454188" cy="1754326"/>
          </a:xfrm>
          <a:prstGeom prst="rect">
            <a:avLst/>
          </a:prstGeom>
          <a:noFill/>
        </p:spPr>
        <p:txBody>
          <a:bodyPr wrap="square" rtlCol="0">
            <a:spAutoFit/>
          </a:bodyPr>
          <a:lstStyle/>
          <a:p>
            <a:pPr algn="just"/>
            <a:r>
              <a:rPr lang="en-US" sz="1200" b="1" dirty="0" err="1">
                <a:solidFill>
                  <a:srgbClr val="254275"/>
                </a:solidFill>
                <a:latin typeface="Calisto MT" panose="02040603050505030304" pitchFamily="18" charset="0"/>
              </a:rPr>
              <a:t>Ahorro</a:t>
            </a:r>
            <a:r>
              <a:rPr lang="en-US" sz="1200" b="1" dirty="0">
                <a:solidFill>
                  <a:srgbClr val="254275"/>
                </a:solidFill>
                <a:latin typeface="Calisto MT" panose="02040603050505030304" pitchFamily="18" charset="0"/>
              </a:rPr>
              <a:t> de </a:t>
            </a:r>
            <a:r>
              <a:rPr lang="en-US" sz="1200" b="1" dirty="0" err="1">
                <a:solidFill>
                  <a:srgbClr val="254275"/>
                </a:solidFill>
                <a:latin typeface="Calisto MT" panose="02040603050505030304" pitchFamily="18" charset="0"/>
              </a:rPr>
              <a:t>recursos</a:t>
            </a:r>
            <a:r>
              <a:rPr lang="en-US" sz="1200" b="1" dirty="0">
                <a:solidFill>
                  <a:srgbClr val="254275"/>
                </a:solidFill>
                <a:latin typeface="Calisto MT" panose="02040603050505030304" pitchFamily="18" charset="0"/>
              </a:rPr>
              <a:t>: </a:t>
            </a:r>
            <a:r>
              <a:rPr lang="en-US" sz="1200" dirty="0">
                <a:solidFill>
                  <a:srgbClr val="254275"/>
                </a:solidFill>
                <a:latin typeface="Calisto MT" panose="02040603050505030304" pitchFamily="18" charset="0"/>
              </a:rPr>
              <a:t>Al </a:t>
            </a:r>
            <a:r>
              <a:rPr lang="en-US" sz="1200" dirty="0" err="1">
                <a:solidFill>
                  <a:srgbClr val="254275"/>
                </a:solidFill>
                <a:latin typeface="Calisto MT" panose="02040603050505030304" pitchFamily="18" charset="0"/>
              </a:rPr>
              <a:t>utilizar</a:t>
            </a:r>
            <a:r>
              <a:rPr lang="en-US" sz="1200" dirty="0">
                <a:solidFill>
                  <a:srgbClr val="254275"/>
                </a:solidFill>
                <a:latin typeface="Calisto MT" panose="02040603050505030304" pitchFamily="18" charset="0"/>
              </a:rPr>
              <a:t> PET </a:t>
            </a:r>
            <a:r>
              <a:rPr lang="en-US" sz="1200" dirty="0" err="1">
                <a:solidFill>
                  <a:srgbClr val="254275"/>
                </a:solidFill>
                <a:latin typeface="Calisto MT" panose="02040603050505030304" pitchFamily="18" charset="0"/>
              </a:rPr>
              <a:t>reciclado</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en</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lugar</a:t>
            </a:r>
            <a:r>
              <a:rPr lang="en-US" sz="1200" dirty="0">
                <a:solidFill>
                  <a:srgbClr val="254275"/>
                </a:solidFill>
                <a:latin typeface="Calisto MT" panose="02040603050505030304" pitchFamily="18" charset="0"/>
              </a:rPr>
              <a:t> de PET </a:t>
            </a:r>
            <a:r>
              <a:rPr lang="en-US" sz="1200" dirty="0" err="1">
                <a:solidFill>
                  <a:srgbClr val="254275"/>
                </a:solidFill>
                <a:latin typeface="Calisto MT" panose="02040603050505030304" pitchFamily="18" charset="0"/>
              </a:rPr>
              <a:t>virgen</a:t>
            </a:r>
            <a:r>
              <a:rPr lang="en-US" sz="1200" dirty="0">
                <a:solidFill>
                  <a:srgbClr val="254275"/>
                </a:solidFill>
                <a:latin typeface="Calisto MT" panose="02040603050505030304" pitchFamily="18" charset="0"/>
              </a:rPr>
              <a:t>, se reduce la </a:t>
            </a:r>
            <a:r>
              <a:rPr lang="en-US" sz="1200" dirty="0" err="1">
                <a:solidFill>
                  <a:srgbClr val="254275"/>
                </a:solidFill>
                <a:latin typeface="Calisto MT" panose="02040603050505030304" pitchFamily="18" charset="0"/>
              </a:rPr>
              <a:t>necesidad</a:t>
            </a:r>
            <a:r>
              <a:rPr lang="en-US" sz="1200" dirty="0">
                <a:solidFill>
                  <a:srgbClr val="254275"/>
                </a:solidFill>
                <a:latin typeface="Calisto MT" panose="02040603050505030304" pitchFamily="18" charset="0"/>
              </a:rPr>
              <a:t> de </a:t>
            </a:r>
            <a:r>
              <a:rPr lang="en-US" sz="1200" dirty="0" err="1">
                <a:solidFill>
                  <a:srgbClr val="254275"/>
                </a:solidFill>
                <a:latin typeface="Calisto MT" panose="02040603050505030304" pitchFamily="18" charset="0"/>
              </a:rPr>
              <a:t>extraer</a:t>
            </a:r>
            <a:r>
              <a:rPr lang="en-US" sz="1200" dirty="0">
                <a:solidFill>
                  <a:srgbClr val="254275"/>
                </a:solidFill>
                <a:latin typeface="Calisto MT" panose="02040603050505030304" pitchFamily="18" charset="0"/>
              </a:rPr>
              <a:t> y </a:t>
            </a:r>
            <a:r>
              <a:rPr lang="en-US" sz="1200" dirty="0" err="1">
                <a:solidFill>
                  <a:srgbClr val="254275"/>
                </a:solidFill>
                <a:latin typeface="Calisto MT" panose="02040603050505030304" pitchFamily="18" charset="0"/>
              </a:rPr>
              <a:t>procesar</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petróleo</a:t>
            </a:r>
            <a:r>
              <a:rPr lang="en-US" sz="1200" dirty="0">
                <a:solidFill>
                  <a:srgbClr val="254275"/>
                </a:solidFill>
                <a:latin typeface="Calisto MT" panose="02040603050505030304" pitchFamily="18" charset="0"/>
              </a:rPr>
              <a:t>, lo que </a:t>
            </a:r>
            <a:r>
              <a:rPr lang="en-US" sz="1200" dirty="0" err="1">
                <a:solidFill>
                  <a:srgbClr val="254275"/>
                </a:solidFill>
                <a:latin typeface="Calisto MT" panose="02040603050505030304" pitchFamily="18" charset="0"/>
              </a:rPr>
              <a:t>ayuda</a:t>
            </a:r>
            <a:r>
              <a:rPr lang="en-US" sz="1200" dirty="0">
                <a:solidFill>
                  <a:srgbClr val="254275"/>
                </a:solidFill>
                <a:latin typeface="Calisto MT" panose="02040603050505030304" pitchFamily="18" charset="0"/>
              </a:rPr>
              <a:t> a </a:t>
            </a:r>
            <a:r>
              <a:rPr lang="en-US" sz="1200" dirty="0" err="1">
                <a:solidFill>
                  <a:srgbClr val="254275"/>
                </a:solidFill>
                <a:latin typeface="Calisto MT" panose="02040603050505030304" pitchFamily="18" charset="0"/>
              </a:rPr>
              <a:t>conservar</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recursos</a:t>
            </a:r>
            <a:r>
              <a:rPr lang="en-US" sz="1200" dirty="0">
                <a:solidFill>
                  <a:srgbClr val="254275"/>
                </a:solidFill>
                <a:latin typeface="Calisto MT" panose="02040603050505030304" pitchFamily="18" charset="0"/>
              </a:rPr>
              <a:t> naturales y reduce la </a:t>
            </a:r>
            <a:r>
              <a:rPr lang="en-US" sz="1200" dirty="0" err="1">
                <a:solidFill>
                  <a:srgbClr val="254275"/>
                </a:solidFill>
                <a:latin typeface="Calisto MT" panose="02040603050505030304" pitchFamily="18" charset="0"/>
              </a:rPr>
              <a:t>huella</a:t>
            </a:r>
            <a:r>
              <a:rPr lang="en-US" sz="1200" dirty="0">
                <a:solidFill>
                  <a:srgbClr val="254275"/>
                </a:solidFill>
                <a:latin typeface="Calisto MT" panose="02040603050505030304" pitchFamily="18" charset="0"/>
              </a:rPr>
              <a:t> de </a:t>
            </a:r>
            <a:r>
              <a:rPr lang="en-US" sz="1200" dirty="0" err="1">
                <a:solidFill>
                  <a:srgbClr val="254275"/>
                </a:solidFill>
                <a:latin typeface="Calisto MT" panose="02040603050505030304" pitchFamily="18" charset="0"/>
              </a:rPr>
              <a:t>carbono</a:t>
            </a:r>
            <a:r>
              <a:rPr lang="en-US" sz="1200" dirty="0">
                <a:solidFill>
                  <a:srgbClr val="254275"/>
                </a:solidFill>
                <a:latin typeface="Calisto MT" panose="02040603050505030304" pitchFamily="18" charset="0"/>
              </a:rPr>
              <a:t>.</a:t>
            </a:r>
          </a:p>
          <a:p>
            <a:pPr algn="just"/>
            <a:br>
              <a:rPr lang="en-US" sz="1200" dirty="0">
                <a:solidFill>
                  <a:srgbClr val="254275"/>
                </a:solidFill>
                <a:latin typeface="Calisto MT" panose="02040603050505030304" pitchFamily="18" charset="0"/>
              </a:rPr>
            </a:br>
            <a:endParaRPr lang="en-US" sz="1200" dirty="0">
              <a:solidFill>
                <a:srgbClr val="254275"/>
              </a:solidFill>
              <a:latin typeface="Calisto MT" panose="02040603050505030304" pitchFamily="18" charset="0"/>
            </a:endParaRPr>
          </a:p>
        </p:txBody>
      </p:sp>
      <p:pic>
        <p:nvPicPr>
          <p:cNvPr id="30" name="Рисунок 29" descr="Пузырьки">
            <a:extLst>
              <a:ext uri="{FF2B5EF4-FFF2-40B4-BE49-F238E27FC236}">
                <a16:creationId xmlns:a16="http://schemas.microsoft.com/office/drawing/2014/main" id="{1C76BD26-BC3D-C2BE-DB00-A5245ABFF84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55048" y="1231394"/>
            <a:ext cx="540139" cy="540139"/>
          </a:xfrm>
          <a:prstGeom prst="rect">
            <a:avLst/>
          </a:prstGeom>
        </p:spPr>
      </p:pic>
      <p:sp>
        <p:nvSpPr>
          <p:cNvPr id="3" name="Прямоугольник 2">
            <a:extLst>
              <a:ext uri="{FF2B5EF4-FFF2-40B4-BE49-F238E27FC236}">
                <a16:creationId xmlns:a16="http://schemas.microsoft.com/office/drawing/2014/main" id="{2BA4D449-FEBD-DE96-E27A-D82C1C48869F}"/>
              </a:ext>
            </a:extLst>
          </p:cNvPr>
          <p:cNvSpPr/>
          <p:nvPr/>
        </p:nvSpPr>
        <p:spPr>
          <a:xfrm>
            <a:off x="7949381" y="2664687"/>
            <a:ext cx="3510116" cy="138499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7" name="TextBox 26">
            <a:extLst>
              <a:ext uri="{FF2B5EF4-FFF2-40B4-BE49-F238E27FC236}">
                <a16:creationId xmlns:a16="http://schemas.microsoft.com/office/drawing/2014/main" id="{E5E67989-655D-E801-2293-CAE6713E7F38}"/>
              </a:ext>
            </a:extLst>
          </p:cNvPr>
          <p:cNvSpPr txBox="1"/>
          <p:nvPr/>
        </p:nvSpPr>
        <p:spPr>
          <a:xfrm>
            <a:off x="8797579" y="2681724"/>
            <a:ext cx="2454188" cy="1569660"/>
          </a:xfrm>
          <a:prstGeom prst="rect">
            <a:avLst/>
          </a:prstGeom>
          <a:noFill/>
        </p:spPr>
        <p:txBody>
          <a:bodyPr wrap="square" rtlCol="0">
            <a:spAutoFit/>
          </a:bodyPr>
          <a:lstStyle/>
          <a:p>
            <a:pPr algn="just"/>
            <a:r>
              <a:rPr lang="en-US" sz="1200" b="1" dirty="0" err="1">
                <a:solidFill>
                  <a:srgbClr val="254275"/>
                </a:solidFill>
                <a:latin typeface="Calisto MT" panose="02040603050505030304" pitchFamily="18" charset="0"/>
              </a:rPr>
              <a:t>Cierre</a:t>
            </a:r>
            <a:r>
              <a:rPr lang="en-US" sz="1200" b="1" dirty="0">
                <a:solidFill>
                  <a:srgbClr val="254275"/>
                </a:solidFill>
                <a:latin typeface="Calisto MT" panose="02040603050505030304" pitchFamily="18" charset="0"/>
              </a:rPr>
              <a:t> del </a:t>
            </a:r>
            <a:r>
              <a:rPr lang="en-US" sz="1200" b="1" dirty="0" err="1">
                <a:solidFill>
                  <a:srgbClr val="254275"/>
                </a:solidFill>
                <a:latin typeface="Calisto MT" panose="02040603050505030304" pitchFamily="18" charset="0"/>
              </a:rPr>
              <a:t>ciclo</a:t>
            </a:r>
            <a:r>
              <a:rPr lang="en-US" sz="1200" b="1" dirty="0">
                <a:solidFill>
                  <a:srgbClr val="254275"/>
                </a:solidFill>
                <a:latin typeface="Calisto MT" panose="02040603050505030304" pitchFamily="18" charset="0"/>
              </a:rPr>
              <a:t> de </a:t>
            </a:r>
            <a:r>
              <a:rPr lang="en-US" sz="1200" b="1" dirty="0" err="1">
                <a:solidFill>
                  <a:srgbClr val="254275"/>
                </a:solidFill>
                <a:latin typeface="Calisto MT" panose="02040603050505030304" pitchFamily="18" charset="0"/>
              </a:rPr>
              <a:t>vida</a:t>
            </a:r>
            <a:r>
              <a:rPr lang="en-US" sz="1200" b="1" dirty="0">
                <a:solidFill>
                  <a:srgbClr val="254275"/>
                </a:solidFill>
                <a:latin typeface="Calisto MT" panose="02040603050505030304" pitchFamily="18" charset="0"/>
              </a:rPr>
              <a:t>: </a:t>
            </a:r>
            <a:r>
              <a:rPr lang="en-US" sz="1200" dirty="0">
                <a:solidFill>
                  <a:srgbClr val="254275"/>
                </a:solidFill>
                <a:latin typeface="Calisto MT" panose="02040603050505030304" pitchFamily="18" charset="0"/>
              </a:rPr>
              <a:t>El </a:t>
            </a:r>
            <a:r>
              <a:rPr lang="en-US" sz="1200" dirty="0" err="1">
                <a:solidFill>
                  <a:srgbClr val="254275"/>
                </a:solidFill>
                <a:latin typeface="Calisto MT" panose="02040603050505030304" pitchFamily="18" charset="0"/>
              </a:rPr>
              <a:t>rPET</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contribuye</a:t>
            </a:r>
            <a:r>
              <a:rPr lang="en-US" sz="1200" dirty="0">
                <a:solidFill>
                  <a:srgbClr val="254275"/>
                </a:solidFill>
                <a:latin typeface="Calisto MT" panose="02040603050505030304" pitchFamily="18" charset="0"/>
              </a:rPr>
              <a:t> a </a:t>
            </a:r>
            <a:r>
              <a:rPr lang="en-US" sz="1200" dirty="0" err="1">
                <a:solidFill>
                  <a:srgbClr val="254275"/>
                </a:solidFill>
                <a:latin typeface="Calisto MT" panose="02040603050505030304" pitchFamily="18" charset="0"/>
              </a:rPr>
              <a:t>cerrar</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el</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ciclo</a:t>
            </a:r>
            <a:r>
              <a:rPr lang="en-US" sz="1200" dirty="0">
                <a:solidFill>
                  <a:srgbClr val="254275"/>
                </a:solidFill>
                <a:latin typeface="Calisto MT" panose="02040603050505030304" pitchFamily="18" charset="0"/>
              </a:rPr>
              <a:t> de </a:t>
            </a:r>
            <a:r>
              <a:rPr lang="en-US" sz="1200" dirty="0" err="1">
                <a:solidFill>
                  <a:srgbClr val="254275"/>
                </a:solidFill>
                <a:latin typeface="Calisto MT" panose="02040603050505030304" pitchFamily="18" charset="0"/>
              </a:rPr>
              <a:t>vida</a:t>
            </a:r>
            <a:r>
              <a:rPr lang="en-US" sz="1200" dirty="0">
                <a:solidFill>
                  <a:srgbClr val="254275"/>
                </a:solidFill>
                <a:latin typeface="Calisto MT" panose="02040603050505030304" pitchFamily="18" charset="0"/>
              </a:rPr>
              <a:t> del </a:t>
            </a:r>
            <a:r>
              <a:rPr lang="en-US" sz="1200" dirty="0" err="1">
                <a:solidFill>
                  <a:srgbClr val="254275"/>
                </a:solidFill>
                <a:latin typeface="Calisto MT" panose="02040603050505030304" pitchFamily="18" charset="0"/>
              </a:rPr>
              <a:t>plástico</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ya</a:t>
            </a:r>
            <a:r>
              <a:rPr lang="en-US" sz="1200" dirty="0">
                <a:solidFill>
                  <a:srgbClr val="254275"/>
                </a:solidFill>
                <a:latin typeface="Calisto MT" panose="02040603050505030304" pitchFamily="18" charset="0"/>
              </a:rPr>
              <a:t> que </a:t>
            </a:r>
            <a:r>
              <a:rPr lang="en-US" sz="1200" dirty="0" err="1">
                <a:solidFill>
                  <a:srgbClr val="254275"/>
                </a:solidFill>
                <a:latin typeface="Calisto MT" panose="02040603050505030304" pitchFamily="18" charset="0"/>
              </a:rPr>
              <a:t>puede</a:t>
            </a:r>
            <a:r>
              <a:rPr lang="en-US" sz="1200" dirty="0">
                <a:solidFill>
                  <a:srgbClr val="254275"/>
                </a:solidFill>
                <a:latin typeface="Calisto MT" panose="02040603050505030304" pitchFamily="18" charset="0"/>
              </a:rPr>
              <a:t> ser </a:t>
            </a:r>
            <a:r>
              <a:rPr lang="en-US" sz="1200" dirty="0" err="1">
                <a:solidFill>
                  <a:srgbClr val="254275"/>
                </a:solidFill>
                <a:latin typeface="Calisto MT" panose="02040603050505030304" pitchFamily="18" charset="0"/>
              </a:rPr>
              <a:t>reciclado</a:t>
            </a:r>
            <a:r>
              <a:rPr lang="en-US" sz="1200" dirty="0">
                <a:solidFill>
                  <a:srgbClr val="254275"/>
                </a:solidFill>
                <a:latin typeface="Calisto MT" panose="02040603050505030304" pitchFamily="18" charset="0"/>
              </a:rPr>
              <a:t> y </a:t>
            </a:r>
            <a:r>
              <a:rPr lang="en-US" sz="1200" dirty="0" err="1">
                <a:solidFill>
                  <a:srgbClr val="254275"/>
                </a:solidFill>
                <a:latin typeface="Calisto MT" panose="02040603050505030304" pitchFamily="18" charset="0"/>
              </a:rPr>
              <a:t>reutilizado</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múltiples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veces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disminuyendo</a:t>
            </a:r>
            <a:r>
              <a:rPr lang="en-US" sz="1200" dirty="0">
                <a:solidFill>
                  <a:srgbClr val="254275"/>
                </a:solidFill>
                <a:latin typeface="Calisto MT" panose="02040603050505030304" pitchFamily="18" charset="0"/>
              </a:rPr>
              <a:t> la </a:t>
            </a:r>
            <a:r>
              <a:rPr lang="en-US" sz="1200" dirty="0" err="1">
                <a:solidFill>
                  <a:srgbClr val="254275"/>
                </a:solidFill>
                <a:latin typeface="Calisto MT" panose="02040603050505030304" pitchFamily="18" charset="0"/>
              </a:rPr>
              <a:t>dependencia</a:t>
            </a:r>
            <a:r>
              <a:rPr lang="en-US" sz="1200" dirty="0">
                <a:solidFill>
                  <a:srgbClr val="254275"/>
                </a:solidFill>
                <a:latin typeface="Calisto MT" panose="02040603050505030304" pitchFamily="18" charset="0"/>
              </a:rPr>
              <a:t> de </a:t>
            </a:r>
            <a:r>
              <a:rPr lang="en-US" sz="1200" dirty="0" err="1">
                <a:solidFill>
                  <a:srgbClr val="254275"/>
                </a:solidFill>
                <a:latin typeface="Calisto MT" panose="02040603050505030304" pitchFamily="18" charset="0"/>
              </a:rPr>
              <a:t>materias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primas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vírgenes</a:t>
            </a:r>
            <a:r>
              <a:rPr lang="en-US" sz="1200" dirty="0">
                <a:solidFill>
                  <a:srgbClr val="254275"/>
                </a:solidFill>
                <a:latin typeface="Calisto MT" panose="02040603050505030304" pitchFamily="18" charset="0"/>
              </a:rPr>
              <a:t>.</a:t>
            </a:r>
          </a:p>
          <a:p>
            <a:pPr algn="just"/>
            <a:endParaRPr lang="en-US" sz="1200" dirty="0">
              <a:solidFill>
                <a:srgbClr val="254275"/>
              </a:solidFill>
              <a:latin typeface="Calisto MT" panose="02040603050505030304" pitchFamily="18" charset="0"/>
            </a:endParaRPr>
          </a:p>
        </p:txBody>
      </p:sp>
      <p:pic>
        <p:nvPicPr>
          <p:cNvPr id="31" name="Рисунок 30" descr="Пузырьки">
            <a:extLst>
              <a:ext uri="{FF2B5EF4-FFF2-40B4-BE49-F238E27FC236}">
                <a16:creationId xmlns:a16="http://schemas.microsoft.com/office/drawing/2014/main" id="{ACB9B6AB-85AC-7355-AAE5-A17CD8A4894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17326" y="3158927"/>
            <a:ext cx="540139" cy="540139"/>
          </a:xfrm>
          <a:prstGeom prst="rect">
            <a:avLst/>
          </a:prstGeom>
        </p:spPr>
      </p:pic>
      <p:sp>
        <p:nvSpPr>
          <p:cNvPr id="5" name="Прямоугольник 4">
            <a:extLst>
              <a:ext uri="{FF2B5EF4-FFF2-40B4-BE49-F238E27FC236}">
                <a16:creationId xmlns:a16="http://schemas.microsoft.com/office/drawing/2014/main" id="{ED88459D-E43A-5AF6-503F-71A9FE9C42D5}"/>
              </a:ext>
            </a:extLst>
          </p:cNvPr>
          <p:cNvSpPr/>
          <p:nvPr/>
        </p:nvSpPr>
        <p:spPr>
          <a:xfrm>
            <a:off x="7949381" y="4469352"/>
            <a:ext cx="3510116" cy="133127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8" name="TextBox 27">
            <a:extLst>
              <a:ext uri="{FF2B5EF4-FFF2-40B4-BE49-F238E27FC236}">
                <a16:creationId xmlns:a16="http://schemas.microsoft.com/office/drawing/2014/main" id="{B19264F4-1906-6967-2209-7E513C51A2C2}"/>
              </a:ext>
            </a:extLst>
          </p:cNvPr>
          <p:cNvSpPr txBox="1"/>
          <p:nvPr/>
        </p:nvSpPr>
        <p:spPr>
          <a:xfrm>
            <a:off x="8828893" y="4444250"/>
            <a:ext cx="2454188" cy="1569660"/>
          </a:xfrm>
          <a:prstGeom prst="rect">
            <a:avLst/>
          </a:prstGeom>
          <a:noFill/>
        </p:spPr>
        <p:txBody>
          <a:bodyPr wrap="square" rtlCol="0">
            <a:spAutoFit/>
          </a:bodyPr>
          <a:lstStyle/>
          <a:p>
            <a:pPr algn="just"/>
            <a:r>
              <a:rPr lang="en-US" sz="1200" b="1" dirty="0" err="1">
                <a:solidFill>
                  <a:srgbClr val="254275"/>
                </a:solidFill>
                <a:latin typeface="Calisto MT" panose="02040603050505030304" pitchFamily="18" charset="0"/>
              </a:rPr>
              <a:t>Sensibilización</a:t>
            </a:r>
            <a:r>
              <a:rPr lang="en-US" sz="1200" b="1" dirty="0">
                <a:solidFill>
                  <a:srgbClr val="254275"/>
                </a:solidFill>
                <a:latin typeface="Calisto MT" panose="02040603050505030304" pitchFamily="18" charset="0"/>
              </a:rPr>
              <a:t> </a:t>
            </a:r>
            <a:r>
              <a:rPr lang="en-US" sz="1200" b="1" dirty="0" err="1">
                <a:solidFill>
                  <a:srgbClr val="254275"/>
                </a:solidFill>
                <a:latin typeface="Calisto MT" panose="02040603050505030304" pitchFamily="18" charset="0"/>
              </a:rPr>
              <a:t>ambiental</a:t>
            </a:r>
            <a:r>
              <a:rPr lang="en-US" sz="1200" b="1" dirty="0">
                <a:solidFill>
                  <a:srgbClr val="254275"/>
                </a:solidFill>
                <a:latin typeface="Calisto MT" panose="02040603050505030304" pitchFamily="18" charset="0"/>
              </a:rPr>
              <a:t>: </a:t>
            </a:r>
            <a:r>
              <a:rPr lang="en-US" sz="1200" dirty="0">
                <a:solidFill>
                  <a:srgbClr val="254275"/>
                </a:solidFill>
                <a:latin typeface="Calisto MT" panose="02040603050505030304" pitchFamily="18" charset="0"/>
              </a:rPr>
              <a:t>El </a:t>
            </a:r>
            <a:r>
              <a:rPr lang="en-US" sz="1200" dirty="0" err="1">
                <a:solidFill>
                  <a:srgbClr val="254275"/>
                </a:solidFill>
                <a:latin typeface="Calisto MT" panose="02040603050505030304" pitchFamily="18" charset="0"/>
              </a:rPr>
              <a:t>uso</a:t>
            </a:r>
            <a:r>
              <a:rPr lang="en-US" sz="1200" dirty="0">
                <a:solidFill>
                  <a:srgbClr val="254275"/>
                </a:solidFill>
                <a:latin typeface="Calisto MT" panose="02040603050505030304" pitchFamily="18" charset="0"/>
              </a:rPr>
              <a:t> de </a:t>
            </a:r>
            <a:r>
              <a:rPr lang="en-US" sz="1200" dirty="0" err="1">
                <a:solidFill>
                  <a:srgbClr val="254275"/>
                </a:solidFill>
                <a:latin typeface="Calisto MT" panose="02040603050505030304" pitchFamily="18" charset="0"/>
              </a:rPr>
              <a:t>rPET</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puede</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ayudar</a:t>
            </a:r>
            <a:r>
              <a:rPr lang="en-US" sz="1200" dirty="0">
                <a:solidFill>
                  <a:srgbClr val="254275"/>
                </a:solidFill>
                <a:latin typeface="Calisto MT" panose="02040603050505030304" pitchFamily="18" charset="0"/>
              </a:rPr>
              <a:t> a </a:t>
            </a:r>
            <a:r>
              <a:rPr lang="en-US" sz="1200" dirty="0" err="1">
                <a:solidFill>
                  <a:srgbClr val="254275"/>
                </a:solidFill>
                <a:latin typeface="Calisto MT" panose="02040603050505030304" pitchFamily="18" charset="0"/>
              </a:rPr>
              <a:t>sensibilizar</a:t>
            </a:r>
            <a:r>
              <a:rPr lang="en-US" sz="1200" dirty="0">
                <a:solidFill>
                  <a:srgbClr val="254275"/>
                </a:solidFill>
                <a:latin typeface="Calisto MT" panose="02040603050505030304" pitchFamily="18" charset="0"/>
              </a:rPr>
              <a:t> a </a:t>
            </a:r>
            <a:r>
              <a:rPr lang="en-US" sz="1200" dirty="0" err="1">
                <a:solidFill>
                  <a:srgbClr val="254275"/>
                </a:solidFill>
                <a:latin typeface="Calisto MT" panose="02040603050505030304" pitchFamily="18" charset="0"/>
              </a:rPr>
              <a:t>los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consumidores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sobre</a:t>
            </a:r>
            <a:r>
              <a:rPr lang="en-US" sz="1200" dirty="0">
                <a:solidFill>
                  <a:srgbClr val="254275"/>
                </a:solidFill>
                <a:latin typeface="Calisto MT" panose="02040603050505030304" pitchFamily="18" charset="0"/>
              </a:rPr>
              <a:t> la </a:t>
            </a:r>
            <a:r>
              <a:rPr lang="en-US" sz="1200" dirty="0" err="1">
                <a:solidFill>
                  <a:srgbClr val="254275"/>
                </a:solidFill>
                <a:latin typeface="Calisto MT" panose="02040603050505030304" pitchFamily="18" charset="0"/>
              </a:rPr>
              <a:t>importancia</a:t>
            </a:r>
            <a:r>
              <a:rPr lang="en-US" sz="1200" dirty="0">
                <a:solidFill>
                  <a:srgbClr val="254275"/>
                </a:solidFill>
                <a:latin typeface="Calisto MT" panose="02040603050505030304" pitchFamily="18" charset="0"/>
              </a:rPr>
              <a:t> del </a:t>
            </a:r>
            <a:r>
              <a:rPr lang="en-US" sz="1200" dirty="0" err="1">
                <a:solidFill>
                  <a:srgbClr val="254275"/>
                </a:solidFill>
                <a:latin typeface="Calisto MT" panose="02040603050505030304" pitchFamily="18" charset="0"/>
              </a:rPr>
              <a:t>reciclaje</a:t>
            </a:r>
            <a:r>
              <a:rPr lang="en-US" sz="1200" dirty="0">
                <a:solidFill>
                  <a:srgbClr val="254275"/>
                </a:solidFill>
                <a:latin typeface="Calisto MT" panose="02040603050505030304" pitchFamily="18" charset="0"/>
              </a:rPr>
              <a:t> y la </a:t>
            </a:r>
            <a:r>
              <a:rPr lang="en-US" sz="1200" dirty="0" err="1">
                <a:solidFill>
                  <a:srgbClr val="254275"/>
                </a:solidFill>
                <a:latin typeface="Calisto MT" panose="02040603050505030304" pitchFamily="18" charset="0"/>
              </a:rPr>
              <a:t>reutilización</a:t>
            </a:r>
            <a:r>
              <a:rPr lang="en-US" sz="1200" dirty="0">
                <a:solidFill>
                  <a:srgbClr val="254275"/>
                </a:solidFill>
                <a:latin typeface="Calisto MT" panose="02040603050505030304" pitchFamily="18" charset="0"/>
              </a:rPr>
              <a:t> de </a:t>
            </a:r>
            <a:r>
              <a:rPr lang="en-US" sz="1200" dirty="0" err="1">
                <a:solidFill>
                  <a:srgbClr val="254275"/>
                </a:solidFill>
                <a:latin typeface="Calisto MT" panose="02040603050505030304" pitchFamily="18" charset="0"/>
              </a:rPr>
              <a:t>materiales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fomentando</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prácticas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más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sostenibles</a:t>
            </a:r>
            <a:r>
              <a:rPr lang="en-US" sz="1200" dirty="0">
                <a:solidFill>
                  <a:srgbClr val="254275"/>
                </a:solidFill>
                <a:latin typeface="Calisto MT" panose="02040603050505030304" pitchFamily="18" charset="0"/>
              </a:rPr>
              <a:t>.</a:t>
            </a:r>
          </a:p>
          <a:p>
            <a:pPr algn="just"/>
            <a:endParaRPr lang="en-US" sz="1200" dirty="0">
              <a:solidFill>
                <a:srgbClr val="254275"/>
              </a:solidFill>
              <a:latin typeface="Calisto MT" panose="02040603050505030304" pitchFamily="18" charset="0"/>
            </a:endParaRPr>
          </a:p>
        </p:txBody>
      </p:sp>
      <p:pic>
        <p:nvPicPr>
          <p:cNvPr id="32" name="Рисунок 31" descr="Пузырьки">
            <a:extLst>
              <a:ext uri="{FF2B5EF4-FFF2-40B4-BE49-F238E27FC236}">
                <a16:creationId xmlns:a16="http://schemas.microsoft.com/office/drawing/2014/main" id="{4BF77B4B-7E15-A34E-6714-1D598EF4620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17326" y="4731431"/>
            <a:ext cx="540139" cy="540139"/>
          </a:xfrm>
          <a:prstGeom prst="rect">
            <a:avLst/>
          </a:prstGeom>
        </p:spPr>
      </p:pic>
      <p:sp>
        <p:nvSpPr>
          <p:cNvPr id="46" name="Rectangle 11">
            <a:extLst>
              <a:ext uri="{FF2B5EF4-FFF2-40B4-BE49-F238E27FC236}">
                <a16:creationId xmlns:a16="http://schemas.microsoft.com/office/drawing/2014/main" id="{5B891F9B-1423-46E2-9200-4268F7BD7348}"/>
              </a:ext>
            </a:extLst>
          </p:cNvPr>
          <p:cNvSpPr/>
          <p:nvPr/>
        </p:nvSpPr>
        <p:spPr>
          <a:xfrm>
            <a:off x="-13929" y="443933"/>
            <a:ext cx="1803400" cy="214587"/>
          </a:xfrm>
          <a:prstGeom prst="rect">
            <a:avLst/>
          </a:prstGeom>
          <a:solidFill>
            <a:srgbClr val="0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Rectangle 14">
            <a:extLst>
              <a:ext uri="{FF2B5EF4-FFF2-40B4-BE49-F238E27FC236}">
                <a16:creationId xmlns:a16="http://schemas.microsoft.com/office/drawing/2014/main" id="{DF2CA567-7D0E-4C79-ADD9-D16065938EBF}"/>
              </a:ext>
            </a:extLst>
          </p:cNvPr>
          <p:cNvSpPr/>
          <p:nvPr/>
        </p:nvSpPr>
        <p:spPr>
          <a:xfrm>
            <a:off x="0" y="6611779"/>
            <a:ext cx="11138658" cy="246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ráfico 2">
            <a:extLst>
              <a:ext uri="{FF2B5EF4-FFF2-40B4-BE49-F238E27FC236}">
                <a16:creationId xmlns:a16="http://schemas.microsoft.com/office/drawing/2014/main" id="{9AC41937-9417-4203-8EEA-EBF7A0F3FEE9}"/>
              </a:ext>
            </a:extLst>
          </p:cNvPr>
          <p:cNvSpPr/>
          <p:nvPr/>
        </p:nvSpPr>
        <p:spPr>
          <a:xfrm>
            <a:off x="11283081" y="5854348"/>
            <a:ext cx="725312" cy="1003652"/>
          </a:xfrm>
          <a:custGeom>
            <a:avLst/>
            <a:gdLst>
              <a:gd name="connsiteX0" fmla="*/ 366936 w 1416076"/>
              <a:gd name="connsiteY0" fmla="*/ 0 h 2104209"/>
              <a:gd name="connsiteX1" fmla="*/ 543047 w 1416076"/>
              <a:gd name="connsiteY1" fmla="*/ 296286 h 2104209"/>
              <a:gd name="connsiteX2" fmla="*/ 605354 w 1416076"/>
              <a:gd name="connsiteY2" fmla="*/ 332495 h 2104209"/>
              <a:gd name="connsiteX3" fmla="*/ 1383736 w 1416076"/>
              <a:gd name="connsiteY3" fmla="*/ 331673 h 2104209"/>
              <a:gd name="connsiteX4" fmla="*/ 1416041 w 1416076"/>
              <a:gd name="connsiteY4" fmla="*/ 364675 h 2104209"/>
              <a:gd name="connsiteX5" fmla="*/ 1416041 w 1416076"/>
              <a:gd name="connsiteY5" fmla="*/ 602888 h 2104209"/>
              <a:gd name="connsiteX6" fmla="*/ 1384640 w 1416076"/>
              <a:gd name="connsiteY6" fmla="*/ 633548 h 2104209"/>
              <a:gd name="connsiteX7" fmla="*/ 1323032 w 1416076"/>
              <a:gd name="connsiteY7" fmla="*/ 633466 h 2104209"/>
              <a:gd name="connsiteX8" fmla="*/ 1304538 w 1416076"/>
              <a:gd name="connsiteY8" fmla="*/ 649577 h 2104209"/>
              <a:gd name="connsiteX9" fmla="*/ 1284974 w 1416076"/>
              <a:gd name="connsiteY9" fmla="*/ 818372 h 2104209"/>
              <a:gd name="connsiteX10" fmla="*/ 1257068 w 1416076"/>
              <a:gd name="connsiteY10" fmla="*/ 1060448 h 2104209"/>
              <a:gd name="connsiteX11" fmla="*/ 1231463 w 1416076"/>
              <a:gd name="connsiteY11" fmla="*/ 1292455 h 2104209"/>
              <a:gd name="connsiteX12" fmla="*/ 1203638 w 1416076"/>
              <a:gd name="connsiteY12" fmla="*/ 1536544 h 2104209"/>
              <a:gd name="connsiteX13" fmla="*/ 1177869 w 1416076"/>
              <a:gd name="connsiteY13" fmla="*/ 1772619 h 2104209"/>
              <a:gd name="connsiteX14" fmla="*/ 1146510 w 1416076"/>
              <a:gd name="connsiteY14" fmla="*/ 2041081 h 2104209"/>
              <a:gd name="connsiteX15" fmla="*/ 1139688 w 1416076"/>
              <a:gd name="connsiteY15" fmla="*/ 2104210 h 2104209"/>
              <a:gd name="connsiteX16" fmla="*/ 436805 w 1416076"/>
              <a:gd name="connsiteY16" fmla="*/ 2104210 h 2104209"/>
              <a:gd name="connsiteX17" fmla="*/ 390691 w 1416076"/>
              <a:gd name="connsiteY17" fmla="*/ 1699257 h 2104209"/>
              <a:gd name="connsiteX18" fmla="*/ 345729 w 1416076"/>
              <a:gd name="connsiteY18" fmla="*/ 1302483 h 2104209"/>
              <a:gd name="connsiteX19" fmla="*/ 307670 w 1416076"/>
              <a:gd name="connsiteY19" fmla="*/ 958480 h 2104209"/>
              <a:gd name="connsiteX20" fmla="*/ 272654 w 1416076"/>
              <a:gd name="connsiteY20" fmla="*/ 653358 h 2104209"/>
              <a:gd name="connsiteX21" fmla="*/ 249063 w 1416076"/>
              <a:gd name="connsiteY21" fmla="*/ 633301 h 2104209"/>
              <a:gd name="connsiteX22" fmla="*/ 179235 w 1416076"/>
              <a:gd name="connsiteY22" fmla="*/ 633589 h 2104209"/>
              <a:gd name="connsiteX23" fmla="*/ 160658 w 1416076"/>
              <a:gd name="connsiteY23" fmla="*/ 615464 h 2104209"/>
              <a:gd name="connsiteX24" fmla="*/ 160576 w 1416076"/>
              <a:gd name="connsiteY24" fmla="*/ 350496 h 2104209"/>
              <a:gd name="connsiteX25" fmla="*/ 184619 w 1416076"/>
              <a:gd name="connsiteY25" fmla="*/ 331508 h 2104209"/>
              <a:gd name="connsiteX26" fmla="*/ 463972 w 1416076"/>
              <a:gd name="connsiteY26" fmla="*/ 331590 h 2104209"/>
              <a:gd name="connsiteX27" fmla="*/ 488220 w 1416076"/>
              <a:gd name="connsiteY27" fmla="*/ 331590 h 2104209"/>
              <a:gd name="connsiteX28" fmla="*/ 467465 w 1416076"/>
              <a:gd name="connsiteY28" fmla="*/ 291477 h 2104209"/>
              <a:gd name="connsiteX29" fmla="*/ 342769 w 1416076"/>
              <a:gd name="connsiteY29" fmla="*/ 81500 h 2104209"/>
              <a:gd name="connsiteX30" fmla="*/ 308534 w 1416076"/>
              <a:gd name="connsiteY30" fmla="*/ 61896 h 2104209"/>
              <a:gd name="connsiteX31" fmla="*/ 27167 w 1416076"/>
              <a:gd name="connsiteY31" fmla="*/ 62471 h 2104209"/>
              <a:gd name="connsiteX32" fmla="*/ 0 w 1416076"/>
              <a:gd name="connsiteY32" fmla="*/ 34852 h 2104209"/>
              <a:gd name="connsiteX33" fmla="*/ 1151 w 1416076"/>
              <a:gd name="connsiteY33" fmla="*/ 0 h 2104209"/>
              <a:gd name="connsiteX34" fmla="*/ 366936 w 1416076"/>
              <a:gd name="connsiteY34" fmla="*/ 0 h 2104209"/>
              <a:gd name="connsiteX35" fmla="*/ 349058 w 1416076"/>
              <a:gd name="connsiteY35" fmla="*/ 1079066 h 2104209"/>
              <a:gd name="connsiteX36" fmla="*/ 356825 w 1416076"/>
              <a:gd name="connsiteY36" fmla="*/ 1158799 h 2104209"/>
              <a:gd name="connsiteX37" fmla="*/ 384691 w 1416076"/>
              <a:gd name="connsiteY37" fmla="*/ 1402889 h 2104209"/>
              <a:gd name="connsiteX38" fmla="*/ 415557 w 1416076"/>
              <a:gd name="connsiteY38" fmla="*/ 1467662 h 2104209"/>
              <a:gd name="connsiteX39" fmla="*/ 588585 w 1416076"/>
              <a:gd name="connsiteY39" fmla="*/ 1618825 h 2104209"/>
              <a:gd name="connsiteX40" fmla="*/ 804727 w 1416076"/>
              <a:gd name="connsiteY40" fmla="*/ 1807924 h 2104209"/>
              <a:gd name="connsiteX41" fmla="*/ 1006279 w 1416076"/>
              <a:gd name="connsiteY41" fmla="*/ 1969691 h 2104209"/>
              <a:gd name="connsiteX42" fmla="*/ 1116426 w 1416076"/>
              <a:gd name="connsiteY42" fmla="*/ 2055343 h 2104209"/>
              <a:gd name="connsiteX43" fmla="*/ 1121645 w 1416076"/>
              <a:gd name="connsiteY43" fmla="*/ 2018846 h 2104209"/>
              <a:gd name="connsiteX44" fmla="*/ 1144496 w 1416076"/>
              <a:gd name="connsiteY44" fmla="*/ 1823624 h 2104209"/>
              <a:gd name="connsiteX45" fmla="*/ 1127029 w 1416076"/>
              <a:gd name="connsiteY45" fmla="*/ 1775538 h 2104209"/>
              <a:gd name="connsiteX46" fmla="*/ 932752 w 1416076"/>
              <a:gd name="connsiteY46" fmla="*/ 1601892 h 2104209"/>
              <a:gd name="connsiteX47" fmla="*/ 723720 w 1416076"/>
              <a:gd name="connsiteY47" fmla="*/ 1413945 h 2104209"/>
              <a:gd name="connsiteX48" fmla="*/ 456081 w 1416076"/>
              <a:gd name="connsiteY48" fmla="*/ 1174622 h 2104209"/>
              <a:gd name="connsiteX49" fmla="*/ 348934 w 1416076"/>
              <a:gd name="connsiteY49" fmla="*/ 1079066 h 21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16076" h="2104209">
                <a:moveTo>
                  <a:pt x="366936" y="0"/>
                </a:moveTo>
                <a:cubicBezTo>
                  <a:pt x="425831" y="98639"/>
                  <a:pt x="485590" y="196784"/>
                  <a:pt x="543047" y="296286"/>
                </a:cubicBezTo>
                <a:cubicBezTo>
                  <a:pt x="558048" y="322302"/>
                  <a:pt x="574283" y="332659"/>
                  <a:pt x="605354" y="332495"/>
                </a:cubicBezTo>
                <a:cubicBezTo>
                  <a:pt x="864815" y="331056"/>
                  <a:pt x="1124275" y="331673"/>
                  <a:pt x="1383736" y="331673"/>
                </a:cubicBezTo>
                <a:cubicBezTo>
                  <a:pt x="1405272" y="331673"/>
                  <a:pt x="1416041" y="342674"/>
                  <a:pt x="1416041" y="364675"/>
                </a:cubicBezTo>
                <a:cubicBezTo>
                  <a:pt x="1416041" y="444080"/>
                  <a:pt x="1416123" y="523484"/>
                  <a:pt x="1416041" y="602888"/>
                </a:cubicBezTo>
                <a:cubicBezTo>
                  <a:pt x="1416041" y="632932"/>
                  <a:pt x="1415342" y="633466"/>
                  <a:pt x="1384640" y="633548"/>
                </a:cubicBezTo>
                <a:cubicBezTo>
                  <a:pt x="1364091" y="633630"/>
                  <a:pt x="1343541" y="633959"/>
                  <a:pt x="1323032" y="633466"/>
                </a:cubicBezTo>
                <a:cubicBezTo>
                  <a:pt x="1311319" y="633178"/>
                  <a:pt x="1305894" y="637329"/>
                  <a:pt x="1304538" y="649577"/>
                </a:cubicBezTo>
                <a:cubicBezTo>
                  <a:pt x="1298414" y="705883"/>
                  <a:pt x="1291509" y="762107"/>
                  <a:pt x="1284974" y="818372"/>
                </a:cubicBezTo>
                <a:cubicBezTo>
                  <a:pt x="1275604" y="899051"/>
                  <a:pt x="1266151" y="979729"/>
                  <a:pt x="1257068" y="1060448"/>
                </a:cubicBezTo>
                <a:cubicBezTo>
                  <a:pt x="1248355" y="1137756"/>
                  <a:pt x="1240135" y="1215147"/>
                  <a:pt x="1231463" y="1292455"/>
                </a:cubicBezTo>
                <a:cubicBezTo>
                  <a:pt x="1222339" y="1373831"/>
                  <a:pt x="1212722" y="1455167"/>
                  <a:pt x="1203638" y="1536544"/>
                </a:cubicBezTo>
                <a:cubicBezTo>
                  <a:pt x="1194843" y="1615209"/>
                  <a:pt x="1186788" y="1693996"/>
                  <a:pt x="1177869" y="1772619"/>
                </a:cubicBezTo>
                <a:cubicBezTo>
                  <a:pt x="1167718" y="1862134"/>
                  <a:pt x="1156908" y="1951608"/>
                  <a:pt x="1146510" y="2041081"/>
                </a:cubicBezTo>
                <a:cubicBezTo>
                  <a:pt x="1144044" y="2062083"/>
                  <a:pt x="1141948" y="2083167"/>
                  <a:pt x="1139688" y="2104210"/>
                </a:cubicBezTo>
                <a:lnTo>
                  <a:pt x="436805" y="2104210"/>
                </a:lnTo>
                <a:cubicBezTo>
                  <a:pt x="421434" y="1969239"/>
                  <a:pt x="406063" y="1834269"/>
                  <a:pt x="390691" y="1699257"/>
                </a:cubicBezTo>
                <a:cubicBezTo>
                  <a:pt x="375649" y="1566999"/>
                  <a:pt x="360565" y="1434741"/>
                  <a:pt x="345729" y="1302483"/>
                </a:cubicBezTo>
                <a:cubicBezTo>
                  <a:pt x="332864" y="1187856"/>
                  <a:pt x="320617" y="1073148"/>
                  <a:pt x="307670" y="958480"/>
                </a:cubicBezTo>
                <a:cubicBezTo>
                  <a:pt x="296204" y="856759"/>
                  <a:pt x="283792" y="755120"/>
                  <a:pt x="272654" y="653358"/>
                </a:cubicBezTo>
                <a:cubicBezTo>
                  <a:pt x="270887" y="637206"/>
                  <a:pt x="264105" y="632726"/>
                  <a:pt x="249063" y="633301"/>
                </a:cubicBezTo>
                <a:cubicBezTo>
                  <a:pt x="225800" y="634206"/>
                  <a:pt x="202497" y="633178"/>
                  <a:pt x="179235" y="633589"/>
                </a:cubicBezTo>
                <a:cubicBezTo>
                  <a:pt x="166329" y="633795"/>
                  <a:pt x="160617" y="628698"/>
                  <a:pt x="160658" y="615464"/>
                </a:cubicBezTo>
                <a:cubicBezTo>
                  <a:pt x="160904" y="527142"/>
                  <a:pt x="161028" y="438819"/>
                  <a:pt x="160576" y="350496"/>
                </a:cubicBezTo>
                <a:cubicBezTo>
                  <a:pt x="160493" y="332207"/>
                  <a:pt x="171056" y="331508"/>
                  <a:pt x="184619" y="331508"/>
                </a:cubicBezTo>
                <a:cubicBezTo>
                  <a:pt x="277750" y="331714"/>
                  <a:pt x="370840" y="331632"/>
                  <a:pt x="463972" y="331590"/>
                </a:cubicBezTo>
                <a:cubicBezTo>
                  <a:pt x="471452" y="331590"/>
                  <a:pt x="478932" y="331590"/>
                  <a:pt x="488220" y="331590"/>
                </a:cubicBezTo>
                <a:cubicBezTo>
                  <a:pt x="484398" y="315397"/>
                  <a:pt x="474740" y="303848"/>
                  <a:pt x="467465" y="291477"/>
                </a:cubicBezTo>
                <a:cubicBezTo>
                  <a:pt x="426242" y="221279"/>
                  <a:pt x="383869" y="151780"/>
                  <a:pt x="342769" y="81500"/>
                </a:cubicBezTo>
                <a:cubicBezTo>
                  <a:pt x="334508" y="67362"/>
                  <a:pt x="325097" y="61731"/>
                  <a:pt x="308534" y="61896"/>
                </a:cubicBezTo>
                <a:cubicBezTo>
                  <a:pt x="214745" y="62718"/>
                  <a:pt x="120956" y="62471"/>
                  <a:pt x="27167" y="62471"/>
                </a:cubicBezTo>
                <a:cubicBezTo>
                  <a:pt x="164" y="62594"/>
                  <a:pt x="0" y="62348"/>
                  <a:pt x="0" y="34852"/>
                </a:cubicBezTo>
                <a:cubicBezTo>
                  <a:pt x="0" y="23221"/>
                  <a:pt x="740" y="11631"/>
                  <a:pt x="1151" y="0"/>
                </a:cubicBezTo>
                <a:cubicBezTo>
                  <a:pt x="123093" y="0"/>
                  <a:pt x="244994" y="0"/>
                  <a:pt x="366936" y="0"/>
                </a:cubicBezTo>
                <a:close/>
                <a:moveTo>
                  <a:pt x="349058" y="1079066"/>
                </a:moveTo>
                <a:cubicBezTo>
                  <a:pt x="351935" y="1108699"/>
                  <a:pt x="353990" y="1133811"/>
                  <a:pt x="356825" y="1158799"/>
                </a:cubicBezTo>
                <a:cubicBezTo>
                  <a:pt x="366032" y="1240176"/>
                  <a:pt x="375937" y="1321471"/>
                  <a:pt x="384691" y="1402889"/>
                </a:cubicBezTo>
                <a:cubicBezTo>
                  <a:pt x="387445" y="1428535"/>
                  <a:pt x="393609" y="1449537"/>
                  <a:pt x="415557" y="1467662"/>
                </a:cubicBezTo>
                <a:cubicBezTo>
                  <a:pt x="474575" y="1516405"/>
                  <a:pt x="530964" y="1568355"/>
                  <a:pt x="588585" y="1618825"/>
                </a:cubicBezTo>
                <a:cubicBezTo>
                  <a:pt x="660591" y="1681913"/>
                  <a:pt x="733337" y="1744179"/>
                  <a:pt x="804727" y="1807924"/>
                </a:cubicBezTo>
                <a:cubicBezTo>
                  <a:pt x="869130" y="1865422"/>
                  <a:pt x="939533" y="1915235"/>
                  <a:pt x="1006279" y="1969691"/>
                </a:cubicBezTo>
                <a:cubicBezTo>
                  <a:pt x="1041624" y="1998502"/>
                  <a:pt x="1078244" y="2025751"/>
                  <a:pt x="1116426" y="2055343"/>
                </a:cubicBezTo>
                <a:cubicBezTo>
                  <a:pt x="1118439" y="2041410"/>
                  <a:pt x="1120371" y="2030149"/>
                  <a:pt x="1121645" y="2018846"/>
                </a:cubicBezTo>
                <a:cubicBezTo>
                  <a:pt x="1129125" y="1953745"/>
                  <a:pt x="1135331" y="1888479"/>
                  <a:pt x="1144496" y="1823624"/>
                </a:cubicBezTo>
                <a:cubicBezTo>
                  <a:pt x="1147497" y="1802540"/>
                  <a:pt x="1142524" y="1789141"/>
                  <a:pt x="1127029" y="1775538"/>
                </a:cubicBezTo>
                <a:cubicBezTo>
                  <a:pt x="1061804" y="1718204"/>
                  <a:pt x="997401" y="1659925"/>
                  <a:pt x="932752" y="1601892"/>
                </a:cubicBezTo>
                <a:cubicBezTo>
                  <a:pt x="863047" y="1539298"/>
                  <a:pt x="793507" y="1476457"/>
                  <a:pt x="723720" y="1413945"/>
                </a:cubicBezTo>
                <a:cubicBezTo>
                  <a:pt x="634617" y="1334088"/>
                  <a:pt x="545307" y="1254355"/>
                  <a:pt x="456081" y="1174622"/>
                </a:cubicBezTo>
                <a:cubicBezTo>
                  <a:pt x="421475" y="1143674"/>
                  <a:pt x="386787" y="1112809"/>
                  <a:pt x="348934" y="1079066"/>
                </a:cubicBezTo>
                <a:close/>
              </a:path>
            </a:pathLst>
          </a:custGeom>
          <a:solidFill>
            <a:srgbClr val="E65624"/>
          </a:solidFill>
          <a:ln w="4086" cap="flat">
            <a:noFill/>
            <a:prstDash val="solid"/>
            <a:miter/>
          </a:ln>
        </p:spPr>
        <p:txBody>
          <a:bodyPr rtlCol="0" anchor="ctr"/>
          <a:lstStyle/>
          <a:p>
            <a:endParaRPr lang="es-PE"/>
          </a:p>
        </p:txBody>
      </p:sp>
    </p:spTree>
    <p:extLst>
      <p:ext uri="{BB962C8B-B14F-4D97-AF65-F5344CB8AC3E}">
        <p14:creationId xmlns:p14="http://schemas.microsoft.com/office/powerpoint/2010/main" val="3691524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A01F888-D48F-EF44-BC39-D3D3C3B23A57}"/>
              </a:ext>
            </a:extLst>
          </p:cNvPr>
          <p:cNvPicPr>
            <a:picLocks noChangeAspect="1"/>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a:off x="1002572" y="926617"/>
            <a:ext cx="7692615" cy="4545293"/>
          </a:xfrm>
          <a:prstGeom prst="rect">
            <a:avLst/>
          </a:prstGeom>
        </p:spPr>
      </p:pic>
      <p:grpSp>
        <p:nvGrpSpPr>
          <p:cNvPr id="47" name="Grupo 46">
            <a:extLst>
              <a:ext uri="{FF2B5EF4-FFF2-40B4-BE49-F238E27FC236}">
                <a16:creationId xmlns:a16="http://schemas.microsoft.com/office/drawing/2014/main" id="{D0023E78-62B8-45D5-834B-D8B257CD8A2D}"/>
              </a:ext>
            </a:extLst>
          </p:cNvPr>
          <p:cNvGrpSpPr/>
          <p:nvPr/>
        </p:nvGrpSpPr>
        <p:grpSpPr>
          <a:xfrm>
            <a:off x="-627761" y="-371058"/>
            <a:ext cx="6565384" cy="7819565"/>
            <a:chOff x="-627761" y="-371058"/>
            <a:chExt cx="6565384" cy="7819565"/>
          </a:xfrm>
        </p:grpSpPr>
        <p:sp>
          <p:nvSpPr>
            <p:cNvPr id="21" name="Forma libre: forma 20">
              <a:extLst>
                <a:ext uri="{FF2B5EF4-FFF2-40B4-BE49-F238E27FC236}">
                  <a16:creationId xmlns:a16="http://schemas.microsoft.com/office/drawing/2014/main" id="{CF76B8E1-591F-4151-919A-0CBED3179A60}"/>
                </a:ext>
              </a:extLst>
            </p:cNvPr>
            <p:cNvSpPr/>
            <p:nvPr/>
          </p:nvSpPr>
          <p:spPr>
            <a:xfrm>
              <a:off x="3014346" y="-371058"/>
              <a:ext cx="1461639" cy="1461639"/>
            </a:xfrm>
            <a:custGeom>
              <a:avLst/>
              <a:gdLst>
                <a:gd name="connsiteX0" fmla="*/ 730820 w 1461639"/>
                <a:gd name="connsiteY0" fmla="*/ 0 h 1461639"/>
                <a:gd name="connsiteX1" fmla="*/ 0 w 1461639"/>
                <a:gd name="connsiteY1" fmla="*/ 730820 h 1461639"/>
                <a:gd name="connsiteX2" fmla="*/ 730820 w 1461639"/>
                <a:gd name="connsiteY2" fmla="*/ 1461639 h 1461639"/>
                <a:gd name="connsiteX3" fmla="*/ 1461639 w 1461639"/>
                <a:gd name="connsiteY3" fmla="*/ 730820 h 1461639"/>
                <a:gd name="connsiteX4" fmla="*/ 730820 w 1461639"/>
                <a:gd name="connsiteY4" fmla="*/ 0 h 1461639"/>
                <a:gd name="connsiteX5" fmla="*/ 1180555 w 1461639"/>
                <a:gd name="connsiteY5" fmla="*/ 674603 h 1461639"/>
                <a:gd name="connsiteX6" fmla="*/ 1124338 w 1461639"/>
                <a:gd name="connsiteY6" fmla="*/ 618386 h 1461639"/>
                <a:gd name="connsiteX7" fmla="*/ 843253 w 1461639"/>
                <a:gd name="connsiteY7" fmla="*/ 337301 h 1461639"/>
                <a:gd name="connsiteX8" fmla="*/ 787036 w 1461639"/>
                <a:gd name="connsiteY8" fmla="*/ 281084 h 1461639"/>
                <a:gd name="connsiteX9" fmla="*/ 843253 w 1461639"/>
                <a:gd name="connsiteY9" fmla="*/ 224868 h 1461639"/>
                <a:gd name="connsiteX10" fmla="*/ 1236772 w 1461639"/>
                <a:gd name="connsiteY10" fmla="*/ 618386 h 1461639"/>
                <a:gd name="connsiteX11" fmla="*/ 1180555 w 1461639"/>
                <a:gd name="connsiteY11" fmla="*/ 674603 h 1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639" h="1461639">
                  <a:moveTo>
                    <a:pt x="730820" y="0"/>
                  </a:moveTo>
                  <a:cubicBezTo>
                    <a:pt x="327199" y="0"/>
                    <a:pt x="0" y="327199"/>
                    <a:pt x="0" y="730820"/>
                  </a:cubicBezTo>
                  <a:cubicBezTo>
                    <a:pt x="0" y="1134440"/>
                    <a:pt x="327199" y="1461639"/>
                    <a:pt x="730820" y="1461639"/>
                  </a:cubicBezTo>
                  <a:cubicBezTo>
                    <a:pt x="1134440" y="1461639"/>
                    <a:pt x="1461639" y="1134440"/>
                    <a:pt x="1461639" y="730820"/>
                  </a:cubicBezTo>
                  <a:cubicBezTo>
                    <a:pt x="1461639" y="327199"/>
                    <a:pt x="1134440" y="0"/>
                    <a:pt x="730820" y="0"/>
                  </a:cubicBezTo>
                  <a:close/>
                  <a:moveTo>
                    <a:pt x="1180555" y="674603"/>
                  </a:moveTo>
                  <a:cubicBezTo>
                    <a:pt x="1149506" y="674603"/>
                    <a:pt x="1124338" y="649434"/>
                    <a:pt x="1124338" y="618386"/>
                  </a:cubicBezTo>
                  <a:cubicBezTo>
                    <a:pt x="1124338" y="463149"/>
                    <a:pt x="998491" y="337301"/>
                    <a:pt x="843253" y="337301"/>
                  </a:cubicBezTo>
                  <a:cubicBezTo>
                    <a:pt x="812205" y="337301"/>
                    <a:pt x="787036" y="312133"/>
                    <a:pt x="787036" y="281084"/>
                  </a:cubicBezTo>
                  <a:cubicBezTo>
                    <a:pt x="787036" y="250036"/>
                    <a:pt x="812205" y="224868"/>
                    <a:pt x="843253" y="224868"/>
                  </a:cubicBezTo>
                  <a:cubicBezTo>
                    <a:pt x="1060588" y="224868"/>
                    <a:pt x="1236772" y="401051"/>
                    <a:pt x="1236772" y="618386"/>
                  </a:cubicBezTo>
                  <a:cubicBezTo>
                    <a:pt x="1236772" y="649434"/>
                    <a:pt x="1211603" y="674603"/>
                    <a:pt x="1180555" y="674603"/>
                  </a:cubicBezTo>
                  <a:close/>
                </a:path>
              </a:pathLst>
            </a:custGeom>
            <a:solidFill>
              <a:srgbClr val="254275">
                <a:alpha val="12000"/>
              </a:srgbClr>
            </a:solidFill>
            <a:ln w="56158" cap="flat">
              <a:noFill/>
              <a:prstDash val="solid"/>
              <a:miter/>
            </a:ln>
          </p:spPr>
          <p:txBody>
            <a:bodyPr rtlCol="0" anchor="ctr"/>
            <a:lstStyle/>
            <a:p>
              <a:endParaRPr lang="es-PE"/>
            </a:p>
          </p:txBody>
        </p:sp>
        <p:sp>
          <p:nvSpPr>
            <p:cNvPr id="26" name="Forma libre: forma 25">
              <a:extLst>
                <a:ext uri="{FF2B5EF4-FFF2-40B4-BE49-F238E27FC236}">
                  <a16:creationId xmlns:a16="http://schemas.microsoft.com/office/drawing/2014/main" id="{A0ECDE0D-6225-40F8-8698-FF6E95397829}"/>
                </a:ext>
              </a:extLst>
            </p:cNvPr>
            <p:cNvSpPr/>
            <p:nvPr/>
          </p:nvSpPr>
          <p:spPr>
            <a:xfrm>
              <a:off x="4813286" y="865712"/>
              <a:ext cx="1124337" cy="1124337"/>
            </a:xfrm>
            <a:custGeom>
              <a:avLst/>
              <a:gdLst>
                <a:gd name="connsiteX0" fmla="*/ 562169 w 1124337"/>
                <a:gd name="connsiteY0" fmla="*/ 0 h 1124337"/>
                <a:gd name="connsiteX1" fmla="*/ 0 w 1124337"/>
                <a:gd name="connsiteY1" fmla="*/ 562169 h 1124337"/>
                <a:gd name="connsiteX2" fmla="*/ 562169 w 1124337"/>
                <a:gd name="connsiteY2" fmla="*/ 1124338 h 1124337"/>
                <a:gd name="connsiteX3" fmla="*/ 1124338 w 1124337"/>
                <a:gd name="connsiteY3" fmla="*/ 562169 h 1124337"/>
                <a:gd name="connsiteX4" fmla="*/ 562169 w 1124337"/>
                <a:gd name="connsiteY4" fmla="*/ 0 h 1124337"/>
                <a:gd name="connsiteX5" fmla="*/ 843253 w 1124337"/>
                <a:gd name="connsiteY5" fmla="*/ 543617 h 1124337"/>
                <a:gd name="connsiteX6" fmla="*/ 777480 w 1124337"/>
                <a:gd name="connsiteY6" fmla="*/ 477844 h 1124337"/>
                <a:gd name="connsiteX7" fmla="*/ 646494 w 1124337"/>
                <a:gd name="connsiteY7" fmla="*/ 346858 h 1124337"/>
                <a:gd name="connsiteX8" fmla="*/ 580721 w 1124337"/>
                <a:gd name="connsiteY8" fmla="*/ 281084 h 1124337"/>
                <a:gd name="connsiteX9" fmla="*/ 646494 w 1124337"/>
                <a:gd name="connsiteY9" fmla="*/ 215311 h 1124337"/>
                <a:gd name="connsiteX10" fmla="*/ 909027 w 1124337"/>
                <a:gd name="connsiteY10" fmla="*/ 477844 h 1124337"/>
                <a:gd name="connsiteX11" fmla="*/ 843253 w 1124337"/>
                <a:gd name="connsiteY11" fmla="*/ 543617 h 112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4337" h="1124337">
                  <a:moveTo>
                    <a:pt x="562169" y="0"/>
                  </a:moveTo>
                  <a:cubicBezTo>
                    <a:pt x="251688" y="0"/>
                    <a:pt x="0" y="251688"/>
                    <a:pt x="0" y="562169"/>
                  </a:cubicBezTo>
                  <a:cubicBezTo>
                    <a:pt x="0" y="872649"/>
                    <a:pt x="251688" y="1124338"/>
                    <a:pt x="562169" y="1124338"/>
                  </a:cubicBezTo>
                  <a:cubicBezTo>
                    <a:pt x="872649" y="1124338"/>
                    <a:pt x="1124338" y="872649"/>
                    <a:pt x="1124338" y="562169"/>
                  </a:cubicBezTo>
                  <a:cubicBezTo>
                    <a:pt x="1124338" y="251688"/>
                    <a:pt x="872649" y="0"/>
                    <a:pt x="562169" y="0"/>
                  </a:cubicBezTo>
                  <a:close/>
                  <a:moveTo>
                    <a:pt x="843253" y="543617"/>
                  </a:moveTo>
                  <a:cubicBezTo>
                    <a:pt x="807055" y="543314"/>
                    <a:pt x="777783" y="514041"/>
                    <a:pt x="777480" y="477844"/>
                  </a:cubicBezTo>
                  <a:cubicBezTo>
                    <a:pt x="777480" y="405504"/>
                    <a:pt x="718834" y="346858"/>
                    <a:pt x="646494" y="346858"/>
                  </a:cubicBezTo>
                  <a:cubicBezTo>
                    <a:pt x="610167" y="346858"/>
                    <a:pt x="580721" y="317412"/>
                    <a:pt x="580721" y="281084"/>
                  </a:cubicBezTo>
                  <a:cubicBezTo>
                    <a:pt x="580721" y="244757"/>
                    <a:pt x="610167" y="215311"/>
                    <a:pt x="646494" y="215311"/>
                  </a:cubicBezTo>
                  <a:cubicBezTo>
                    <a:pt x="791359" y="215620"/>
                    <a:pt x="908718" y="332978"/>
                    <a:pt x="909027" y="477844"/>
                  </a:cubicBezTo>
                  <a:cubicBezTo>
                    <a:pt x="908723" y="514041"/>
                    <a:pt x="879451" y="543314"/>
                    <a:pt x="843253" y="543617"/>
                  </a:cubicBezTo>
                  <a:close/>
                </a:path>
              </a:pathLst>
            </a:custGeom>
            <a:solidFill>
              <a:srgbClr val="254275">
                <a:alpha val="12000"/>
              </a:srgbClr>
            </a:solidFill>
            <a:ln w="56158" cap="flat">
              <a:noFill/>
              <a:prstDash val="solid"/>
              <a:miter/>
            </a:ln>
          </p:spPr>
          <p:txBody>
            <a:bodyPr rtlCol="0" anchor="ctr"/>
            <a:lstStyle/>
            <a:p>
              <a:endParaRPr lang="es-PE"/>
            </a:p>
          </p:txBody>
        </p:sp>
        <p:sp>
          <p:nvSpPr>
            <p:cNvPr id="41" name="Forma libre: forma 40">
              <a:extLst>
                <a:ext uri="{FF2B5EF4-FFF2-40B4-BE49-F238E27FC236}">
                  <a16:creationId xmlns:a16="http://schemas.microsoft.com/office/drawing/2014/main" id="{9CF95B2E-96EA-4135-BD55-FAB14F286975}"/>
                </a:ext>
              </a:extLst>
            </p:cNvPr>
            <p:cNvSpPr/>
            <p:nvPr/>
          </p:nvSpPr>
          <p:spPr>
            <a:xfrm>
              <a:off x="1946225" y="809495"/>
              <a:ext cx="899470" cy="899470"/>
            </a:xfrm>
            <a:custGeom>
              <a:avLst/>
              <a:gdLst>
                <a:gd name="connsiteX0" fmla="*/ 899470 w 899470"/>
                <a:gd name="connsiteY0" fmla="*/ 449735 h 899470"/>
                <a:gd name="connsiteX1" fmla="*/ 449735 w 899470"/>
                <a:gd name="connsiteY1" fmla="*/ 899470 h 899470"/>
                <a:gd name="connsiteX2" fmla="*/ 0 w 899470"/>
                <a:gd name="connsiteY2" fmla="*/ 449735 h 899470"/>
                <a:gd name="connsiteX3" fmla="*/ 449735 w 899470"/>
                <a:gd name="connsiteY3" fmla="*/ 0 h 899470"/>
                <a:gd name="connsiteX4" fmla="*/ 899470 w 899470"/>
                <a:gd name="connsiteY4" fmla="*/ 449735 h 89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470" h="899470">
                  <a:moveTo>
                    <a:pt x="899470" y="449735"/>
                  </a:moveTo>
                  <a:cubicBezTo>
                    <a:pt x="899470" y="698117"/>
                    <a:pt x="698117" y="899470"/>
                    <a:pt x="449735" y="899470"/>
                  </a:cubicBezTo>
                  <a:cubicBezTo>
                    <a:pt x="201353" y="899470"/>
                    <a:pt x="0" y="698117"/>
                    <a:pt x="0" y="449735"/>
                  </a:cubicBezTo>
                  <a:cubicBezTo>
                    <a:pt x="0" y="201353"/>
                    <a:pt x="201353" y="0"/>
                    <a:pt x="449735" y="0"/>
                  </a:cubicBezTo>
                  <a:cubicBezTo>
                    <a:pt x="698117" y="0"/>
                    <a:pt x="899470" y="201353"/>
                    <a:pt x="899470" y="449735"/>
                  </a:cubicBezTo>
                  <a:close/>
                </a:path>
              </a:pathLst>
            </a:custGeom>
            <a:solidFill>
              <a:srgbClr val="254275">
                <a:alpha val="12000"/>
              </a:srgbClr>
            </a:solidFill>
            <a:ln w="56158" cap="flat">
              <a:noFill/>
              <a:prstDash val="solid"/>
              <a:miter/>
            </a:ln>
          </p:spPr>
          <p:txBody>
            <a:bodyPr rtlCol="0" anchor="ctr"/>
            <a:lstStyle/>
            <a:p>
              <a:endParaRPr lang="es-PE"/>
            </a:p>
          </p:txBody>
        </p:sp>
        <p:sp>
          <p:nvSpPr>
            <p:cNvPr id="44" name="Forma libre: forma 43">
              <a:extLst>
                <a:ext uri="{FF2B5EF4-FFF2-40B4-BE49-F238E27FC236}">
                  <a16:creationId xmlns:a16="http://schemas.microsoft.com/office/drawing/2014/main" id="{90E96B33-97F3-4C4E-99F5-64C2494B9045}"/>
                </a:ext>
              </a:extLst>
            </p:cNvPr>
            <p:cNvSpPr/>
            <p:nvPr/>
          </p:nvSpPr>
          <p:spPr>
            <a:xfrm>
              <a:off x="5403563" y="191110"/>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rgbClr val="254275">
                <a:alpha val="12000"/>
              </a:srgbClr>
            </a:solidFill>
            <a:ln w="56158" cap="flat">
              <a:noFill/>
              <a:prstDash val="solid"/>
              <a:miter/>
            </a:ln>
          </p:spPr>
          <p:txBody>
            <a:bodyPr rtlCol="0" anchor="ctr"/>
            <a:lstStyle/>
            <a:p>
              <a:endParaRPr lang="es-PE"/>
            </a:p>
          </p:txBody>
        </p:sp>
        <p:sp>
          <p:nvSpPr>
            <p:cNvPr id="45" name="Forma libre: forma 44">
              <a:extLst>
                <a:ext uri="{FF2B5EF4-FFF2-40B4-BE49-F238E27FC236}">
                  <a16:creationId xmlns:a16="http://schemas.microsoft.com/office/drawing/2014/main" id="{0DD511F7-A1EB-43E3-8A24-1EE6F5C711D6}"/>
                </a:ext>
              </a:extLst>
            </p:cNvPr>
            <p:cNvSpPr/>
            <p:nvPr/>
          </p:nvSpPr>
          <p:spPr>
            <a:xfrm>
              <a:off x="3154888" y="1427881"/>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rgbClr val="254275">
                <a:alpha val="12000"/>
              </a:srgbClr>
            </a:solidFill>
            <a:ln w="56158" cap="flat">
              <a:noFill/>
              <a:prstDash val="solid"/>
              <a:miter/>
            </a:ln>
          </p:spPr>
          <p:txBody>
            <a:bodyPr rtlCol="0" anchor="ctr"/>
            <a:lstStyle/>
            <a:p>
              <a:endParaRPr lang="es-PE"/>
            </a:p>
          </p:txBody>
        </p:sp>
        <p:sp>
          <p:nvSpPr>
            <p:cNvPr id="9" name="Forma libre: forma 8">
              <a:extLst>
                <a:ext uri="{FF2B5EF4-FFF2-40B4-BE49-F238E27FC236}">
                  <a16:creationId xmlns:a16="http://schemas.microsoft.com/office/drawing/2014/main" id="{2FC96E9A-8E97-499D-9069-11A330EDACCF}"/>
                </a:ext>
              </a:extLst>
            </p:cNvPr>
            <p:cNvSpPr/>
            <p:nvPr/>
          </p:nvSpPr>
          <p:spPr>
            <a:xfrm>
              <a:off x="-262352" y="5059289"/>
              <a:ext cx="1684072" cy="1603305"/>
            </a:xfrm>
            <a:custGeom>
              <a:avLst/>
              <a:gdLst>
                <a:gd name="connsiteX0" fmla="*/ 843253 w 1684072"/>
                <a:gd name="connsiteY0" fmla="*/ 0 h 1603305"/>
                <a:gd name="connsiteX1" fmla="*/ 0 w 1684072"/>
                <a:gd name="connsiteY1" fmla="*/ 843253 h 1603305"/>
                <a:gd name="connsiteX2" fmla="*/ 0 w 1684072"/>
                <a:gd name="connsiteY2" fmla="*/ 899470 h 1603305"/>
                <a:gd name="connsiteX3" fmla="*/ 1122730 w 1684072"/>
                <a:gd name="connsiteY3" fmla="*/ 1287114 h 1603305"/>
                <a:gd name="connsiteX4" fmla="*/ 1205852 w 1684072"/>
                <a:gd name="connsiteY4" fmla="*/ 1603306 h 1603305"/>
                <a:gd name="connsiteX5" fmla="*/ 1600680 w 1684072"/>
                <a:gd name="connsiteY5" fmla="*/ 478023 h 1603305"/>
                <a:gd name="connsiteX6" fmla="*/ 843253 w 1684072"/>
                <a:gd name="connsiteY6" fmla="*/ 0 h 1603305"/>
                <a:gd name="connsiteX7" fmla="*/ 1405422 w 1684072"/>
                <a:gd name="connsiteY7" fmla="*/ 787036 h 1603305"/>
                <a:gd name="connsiteX8" fmla="*/ 1349205 w 1684072"/>
                <a:gd name="connsiteY8" fmla="*/ 730820 h 1603305"/>
                <a:gd name="connsiteX9" fmla="*/ 955687 w 1684072"/>
                <a:gd name="connsiteY9" fmla="*/ 337301 h 1603305"/>
                <a:gd name="connsiteX10" fmla="*/ 899470 w 1684072"/>
                <a:gd name="connsiteY10" fmla="*/ 281084 h 1603305"/>
                <a:gd name="connsiteX11" fmla="*/ 955687 w 1684072"/>
                <a:gd name="connsiteY11" fmla="*/ 224868 h 1603305"/>
                <a:gd name="connsiteX12" fmla="*/ 1461639 w 1684072"/>
                <a:gd name="connsiteY12" fmla="*/ 730820 h 1603305"/>
                <a:gd name="connsiteX13" fmla="*/ 1405422 w 1684072"/>
                <a:gd name="connsiteY13" fmla="*/ 787036 h 16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71" h="1603305">
                  <a:moveTo>
                    <a:pt x="843253" y="0"/>
                  </a:moveTo>
                  <a:cubicBezTo>
                    <a:pt x="377536" y="0"/>
                    <a:pt x="0" y="377536"/>
                    <a:pt x="0" y="843253"/>
                  </a:cubicBezTo>
                  <a:cubicBezTo>
                    <a:pt x="0" y="861805"/>
                    <a:pt x="0" y="879794"/>
                    <a:pt x="0" y="899470"/>
                  </a:cubicBezTo>
                  <a:cubicBezTo>
                    <a:pt x="417079" y="696482"/>
                    <a:pt x="919742" y="870035"/>
                    <a:pt x="1122730" y="1287114"/>
                  </a:cubicBezTo>
                  <a:cubicBezTo>
                    <a:pt x="1170885" y="1386050"/>
                    <a:pt x="1199123" y="1493480"/>
                    <a:pt x="1205852" y="1603306"/>
                  </a:cubicBezTo>
                  <a:cubicBezTo>
                    <a:pt x="1625618" y="1401594"/>
                    <a:pt x="1802392" y="897789"/>
                    <a:pt x="1600680" y="478023"/>
                  </a:cubicBezTo>
                  <a:cubicBezTo>
                    <a:pt x="1460689" y="186685"/>
                    <a:pt x="1166478" y="1006"/>
                    <a:pt x="843253" y="0"/>
                  </a:cubicBezTo>
                  <a:close/>
                  <a:moveTo>
                    <a:pt x="1405422" y="787036"/>
                  </a:moveTo>
                  <a:cubicBezTo>
                    <a:pt x="1374374" y="787036"/>
                    <a:pt x="1349205" y="761868"/>
                    <a:pt x="1349205" y="730820"/>
                  </a:cubicBezTo>
                  <a:cubicBezTo>
                    <a:pt x="1349205" y="513485"/>
                    <a:pt x="1173022" y="337301"/>
                    <a:pt x="955687" y="337301"/>
                  </a:cubicBezTo>
                  <a:cubicBezTo>
                    <a:pt x="924639" y="337301"/>
                    <a:pt x="899470" y="312133"/>
                    <a:pt x="899470" y="281084"/>
                  </a:cubicBezTo>
                  <a:cubicBezTo>
                    <a:pt x="899470" y="250036"/>
                    <a:pt x="924639" y="224868"/>
                    <a:pt x="955687" y="224868"/>
                  </a:cubicBezTo>
                  <a:cubicBezTo>
                    <a:pt x="1235119" y="224868"/>
                    <a:pt x="1461639" y="451388"/>
                    <a:pt x="1461639" y="730820"/>
                  </a:cubicBezTo>
                  <a:cubicBezTo>
                    <a:pt x="1461639" y="761868"/>
                    <a:pt x="1436471" y="787036"/>
                    <a:pt x="1405422" y="787036"/>
                  </a:cubicBezTo>
                  <a:close/>
                </a:path>
              </a:pathLst>
            </a:custGeom>
            <a:solidFill>
              <a:srgbClr val="254275">
                <a:alpha val="12000"/>
              </a:srgbClr>
            </a:solidFill>
            <a:ln w="56158" cap="flat">
              <a:noFill/>
              <a:prstDash val="solid"/>
              <a:miter/>
            </a:ln>
          </p:spPr>
          <p:txBody>
            <a:bodyPr rtlCol="0" anchor="ctr"/>
            <a:lstStyle/>
            <a:p>
              <a:endParaRPr lang="es-PE"/>
            </a:p>
          </p:txBody>
        </p:sp>
        <p:sp>
          <p:nvSpPr>
            <p:cNvPr id="10" name="Forma libre: forma 9">
              <a:extLst>
                <a:ext uri="{FF2B5EF4-FFF2-40B4-BE49-F238E27FC236}">
                  <a16:creationId xmlns:a16="http://schemas.microsoft.com/office/drawing/2014/main" id="{51E3C05E-B517-40A6-AC7E-E8EC631A9E2B}"/>
                </a:ext>
              </a:extLst>
            </p:cNvPr>
            <p:cNvSpPr/>
            <p:nvPr/>
          </p:nvSpPr>
          <p:spPr>
            <a:xfrm>
              <a:off x="-627761" y="5986868"/>
              <a:ext cx="1461639" cy="1461639"/>
            </a:xfrm>
            <a:custGeom>
              <a:avLst/>
              <a:gdLst>
                <a:gd name="connsiteX0" fmla="*/ 730820 w 1461639"/>
                <a:gd name="connsiteY0" fmla="*/ 0 h 1461639"/>
                <a:gd name="connsiteX1" fmla="*/ 0 w 1461639"/>
                <a:gd name="connsiteY1" fmla="*/ 730820 h 1461639"/>
                <a:gd name="connsiteX2" fmla="*/ 730820 w 1461639"/>
                <a:gd name="connsiteY2" fmla="*/ 1461639 h 1461639"/>
                <a:gd name="connsiteX3" fmla="*/ 1461639 w 1461639"/>
                <a:gd name="connsiteY3" fmla="*/ 730820 h 1461639"/>
                <a:gd name="connsiteX4" fmla="*/ 730820 w 1461639"/>
                <a:gd name="connsiteY4" fmla="*/ 0 h 1461639"/>
                <a:gd name="connsiteX5" fmla="*/ 1180555 w 1461639"/>
                <a:gd name="connsiteY5" fmla="*/ 674603 h 1461639"/>
                <a:gd name="connsiteX6" fmla="*/ 1124338 w 1461639"/>
                <a:gd name="connsiteY6" fmla="*/ 618386 h 1461639"/>
                <a:gd name="connsiteX7" fmla="*/ 843253 w 1461639"/>
                <a:gd name="connsiteY7" fmla="*/ 337301 h 1461639"/>
                <a:gd name="connsiteX8" fmla="*/ 787036 w 1461639"/>
                <a:gd name="connsiteY8" fmla="*/ 281084 h 1461639"/>
                <a:gd name="connsiteX9" fmla="*/ 843253 w 1461639"/>
                <a:gd name="connsiteY9" fmla="*/ 224868 h 1461639"/>
                <a:gd name="connsiteX10" fmla="*/ 1236772 w 1461639"/>
                <a:gd name="connsiteY10" fmla="*/ 618386 h 1461639"/>
                <a:gd name="connsiteX11" fmla="*/ 1180555 w 1461639"/>
                <a:gd name="connsiteY11" fmla="*/ 674603 h 1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639" h="1461639">
                  <a:moveTo>
                    <a:pt x="730820" y="0"/>
                  </a:moveTo>
                  <a:cubicBezTo>
                    <a:pt x="327199" y="0"/>
                    <a:pt x="0" y="327199"/>
                    <a:pt x="0" y="730820"/>
                  </a:cubicBezTo>
                  <a:cubicBezTo>
                    <a:pt x="0" y="1134440"/>
                    <a:pt x="327199" y="1461639"/>
                    <a:pt x="730820" y="1461639"/>
                  </a:cubicBezTo>
                  <a:cubicBezTo>
                    <a:pt x="1134440" y="1461639"/>
                    <a:pt x="1461639" y="1134440"/>
                    <a:pt x="1461639" y="730820"/>
                  </a:cubicBezTo>
                  <a:cubicBezTo>
                    <a:pt x="1461639" y="327199"/>
                    <a:pt x="1134440" y="0"/>
                    <a:pt x="730820" y="0"/>
                  </a:cubicBezTo>
                  <a:close/>
                  <a:moveTo>
                    <a:pt x="1180555" y="674603"/>
                  </a:moveTo>
                  <a:cubicBezTo>
                    <a:pt x="1149506" y="674603"/>
                    <a:pt x="1124338" y="649434"/>
                    <a:pt x="1124338" y="618386"/>
                  </a:cubicBezTo>
                  <a:cubicBezTo>
                    <a:pt x="1124338" y="463149"/>
                    <a:pt x="998491" y="337301"/>
                    <a:pt x="843253" y="337301"/>
                  </a:cubicBezTo>
                  <a:cubicBezTo>
                    <a:pt x="812205" y="337301"/>
                    <a:pt x="787036" y="312133"/>
                    <a:pt x="787036" y="281084"/>
                  </a:cubicBezTo>
                  <a:cubicBezTo>
                    <a:pt x="787036" y="250036"/>
                    <a:pt x="812205" y="224868"/>
                    <a:pt x="843253" y="224868"/>
                  </a:cubicBezTo>
                  <a:cubicBezTo>
                    <a:pt x="1060588" y="224868"/>
                    <a:pt x="1236772" y="401051"/>
                    <a:pt x="1236772" y="618386"/>
                  </a:cubicBezTo>
                  <a:cubicBezTo>
                    <a:pt x="1236772" y="649434"/>
                    <a:pt x="1211603" y="674603"/>
                    <a:pt x="1180555" y="674603"/>
                  </a:cubicBezTo>
                  <a:close/>
                </a:path>
              </a:pathLst>
            </a:custGeom>
            <a:solidFill>
              <a:srgbClr val="254275">
                <a:alpha val="12000"/>
              </a:srgbClr>
            </a:solidFill>
            <a:ln w="56158" cap="flat">
              <a:noFill/>
              <a:prstDash val="solid"/>
              <a:miter/>
            </a:ln>
          </p:spPr>
          <p:txBody>
            <a:bodyPr rtlCol="0" anchor="ctr"/>
            <a:lstStyle/>
            <a:p>
              <a:endParaRPr lang="es-PE"/>
            </a:p>
          </p:txBody>
        </p:sp>
        <p:sp>
          <p:nvSpPr>
            <p:cNvPr id="13" name="Forma libre: forma 12">
              <a:extLst>
                <a:ext uri="{FF2B5EF4-FFF2-40B4-BE49-F238E27FC236}">
                  <a16:creationId xmlns:a16="http://schemas.microsoft.com/office/drawing/2014/main" id="{625C926D-EA64-42C9-B00F-1A63E1B914B1}"/>
                </a:ext>
              </a:extLst>
            </p:cNvPr>
            <p:cNvSpPr/>
            <p:nvPr/>
          </p:nvSpPr>
          <p:spPr>
            <a:xfrm>
              <a:off x="1215027" y="4287994"/>
              <a:ext cx="811771" cy="811771"/>
            </a:xfrm>
            <a:custGeom>
              <a:avLst/>
              <a:gdLst>
                <a:gd name="connsiteX0" fmla="*/ 811772 w 811771"/>
                <a:gd name="connsiteY0" fmla="*/ 405886 h 811771"/>
                <a:gd name="connsiteX1" fmla="*/ 405886 w 811771"/>
                <a:gd name="connsiteY1" fmla="*/ 811772 h 811771"/>
                <a:gd name="connsiteX2" fmla="*/ 0 w 811771"/>
                <a:gd name="connsiteY2" fmla="*/ 405886 h 811771"/>
                <a:gd name="connsiteX3" fmla="*/ 405886 w 811771"/>
                <a:gd name="connsiteY3" fmla="*/ 0 h 811771"/>
                <a:gd name="connsiteX4" fmla="*/ 811772 w 811771"/>
                <a:gd name="connsiteY4" fmla="*/ 405886 h 811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71" h="811771">
                  <a:moveTo>
                    <a:pt x="811772" y="405886"/>
                  </a:moveTo>
                  <a:cubicBezTo>
                    <a:pt x="811772" y="630051"/>
                    <a:pt x="630051" y="811772"/>
                    <a:pt x="405886" y="811772"/>
                  </a:cubicBezTo>
                  <a:cubicBezTo>
                    <a:pt x="181721" y="811772"/>
                    <a:pt x="0" y="630051"/>
                    <a:pt x="0" y="405886"/>
                  </a:cubicBezTo>
                  <a:cubicBezTo>
                    <a:pt x="0" y="181721"/>
                    <a:pt x="181721" y="0"/>
                    <a:pt x="405886" y="0"/>
                  </a:cubicBezTo>
                  <a:cubicBezTo>
                    <a:pt x="630051" y="0"/>
                    <a:pt x="811772" y="181721"/>
                    <a:pt x="811772" y="405886"/>
                  </a:cubicBezTo>
                  <a:close/>
                </a:path>
              </a:pathLst>
            </a:custGeom>
            <a:solidFill>
              <a:srgbClr val="254275">
                <a:alpha val="12000"/>
              </a:srgbClr>
            </a:solidFill>
            <a:ln w="56158" cap="flat">
              <a:noFill/>
              <a:prstDash val="solid"/>
              <a:miter/>
            </a:ln>
          </p:spPr>
          <p:txBody>
            <a:bodyPr rtlCol="0" anchor="ctr"/>
            <a:lstStyle/>
            <a:p>
              <a:endParaRPr lang="es-PE"/>
            </a:p>
          </p:txBody>
        </p:sp>
        <p:sp>
          <p:nvSpPr>
            <p:cNvPr id="17" name="Forma libre: forma 16">
              <a:extLst>
                <a:ext uri="{FF2B5EF4-FFF2-40B4-BE49-F238E27FC236}">
                  <a16:creationId xmlns:a16="http://schemas.microsoft.com/office/drawing/2014/main" id="{044EB55D-BEAF-4C21-A1CE-841F40346994}"/>
                </a:ext>
              </a:extLst>
            </p:cNvPr>
            <p:cNvSpPr/>
            <p:nvPr/>
          </p:nvSpPr>
          <p:spPr>
            <a:xfrm>
              <a:off x="1761455" y="6549037"/>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rgbClr val="254275">
                <a:alpha val="12000"/>
              </a:srgbClr>
            </a:solidFill>
            <a:ln w="56158" cap="flat">
              <a:noFill/>
              <a:prstDash val="solid"/>
              <a:miter/>
            </a:ln>
          </p:spPr>
          <p:txBody>
            <a:bodyPr rtlCol="0" anchor="ctr"/>
            <a:lstStyle/>
            <a:p>
              <a:endParaRPr lang="es-PE"/>
            </a:p>
          </p:txBody>
        </p:sp>
      </p:grpSp>
      <p:sp>
        <p:nvSpPr>
          <p:cNvPr id="7" name="Прямоугольник 4">
            <a:extLst>
              <a:ext uri="{FF2B5EF4-FFF2-40B4-BE49-F238E27FC236}">
                <a16:creationId xmlns:a16="http://schemas.microsoft.com/office/drawing/2014/main" id="{BF0C817D-0D56-8B00-0CB7-039ABB5F8E8E}"/>
              </a:ext>
            </a:extLst>
          </p:cNvPr>
          <p:cNvSpPr/>
          <p:nvPr/>
        </p:nvSpPr>
        <p:spPr>
          <a:xfrm>
            <a:off x="267203" y="1827925"/>
            <a:ext cx="3122040" cy="246007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2" name="TextBox 21">
            <a:extLst>
              <a:ext uri="{FF2B5EF4-FFF2-40B4-BE49-F238E27FC236}">
                <a16:creationId xmlns:a16="http://schemas.microsoft.com/office/drawing/2014/main" id="{9D002DC6-B766-24F0-59D0-704116EB04D2}"/>
              </a:ext>
            </a:extLst>
          </p:cNvPr>
          <p:cNvSpPr txBox="1"/>
          <p:nvPr/>
        </p:nvSpPr>
        <p:spPr>
          <a:xfrm>
            <a:off x="267203" y="1868130"/>
            <a:ext cx="3122040" cy="1877437"/>
          </a:xfrm>
          <a:prstGeom prst="rect">
            <a:avLst/>
          </a:prstGeom>
          <a:noFill/>
        </p:spPr>
        <p:txBody>
          <a:bodyPr wrap="square" rtlCol="0">
            <a:spAutoFit/>
          </a:bodyPr>
          <a:lstStyle/>
          <a:p>
            <a:r>
              <a:rPr lang="es-MX" sz="3600" dirty="0">
                <a:solidFill>
                  <a:srgbClr val="254275"/>
                </a:solidFill>
                <a:latin typeface="TT Norms Bold" panose="02000803040000020004" pitchFamily="2" charset="-52"/>
              </a:rPr>
              <a:t>Disadvantages</a:t>
            </a:r>
          </a:p>
          <a:p>
            <a:pPr algn="ctr"/>
            <a:r>
              <a:rPr lang="es-MX" sz="3600" dirty="0">
                <a:solidFill>
                  <a:schemeClr val="tx1">
                    <a:lumMod val="95000"/>
                    <a:lumOff val="5000"/>
                  </a:schemeClr>
                </a:solidFill>
                <a:latin typeface="TT Norms Bold" panose="02000803040000020004" pitchFamily="2" charset="-52"/>
              </a:rPr>
              <a:t>rPET</a:t>
            </a:r>
          </a:p>
          <a:p>
            <a:endParaRPr lang="ru-KZ" sz="4400">
              <a:solidFill>
                <a:srgbClr val="254275"/>
              </a:solidFill>
              <a:latin typeface="TT Norms Bold" panose="02000803040000020004" pitchFamily="2" charset="-52"/>
            </a:endParaRPr>
          </a:p>
        </p:txBody>
      </p:sp>
      <p:sp>
        <p:nvSpPr>
          <p:cNvPr id="23" name="TextBox 22">
            <a:extLst>
              <a:ext uri="{FF2B5EF4-FFF2-40B4-BE49-F238E27FC236}">
                <a16:creationId xmlns:a16="http://schemas.microsoft.com/office/drawing/2014/main" id="{211DB5A4-AD14-C6B4-1E6D-85E013F06209}"/>
              </a:ext>
            </a:extLst>
          </p:cNvPr>
          <p:cNvSpPr txBox="1"/>
          <p:nvPr/>
        </p:nvSpPr>
        <p:spPr>
          <a:xfrm>
            <a:off x="422787" y="2959517"/>
            <a:ext cx="2733368" cy="1200329"/>
          </a:xfrm>
          <a:prstGeom prst="rect">
            <a:avLst/>
          </a:prstGeom>
          <a:noFill/>
        </p:spPr>
        <p:txBody>
          <a:bodyPr wrap="square" rtlCol="0">
            <a:spAutoFit/>
          </a:bodyPr>
          <a:lstStyle/>
          <a:p>
            <a:pPr algn="just"/>
            <a:r>
              <a:rPr lang="en-US" sz="1200" dirty="0" err="1">
                <a:solidFill>
                  <a:srgbClr val="254275"/>
                </a:solidFill>
                <a:latin typeface="Calisto MT" panose="02040603050505030304" pitchFamily="18" charset="0"/>
              </a:rPr>
              <a:t>Aunque</a:t>
            </a:r>
            <a:r>
              <a:rPr lang="en-US" sz="1200" dirty="0">
                <a:solidFill>
                  <a:srgbClr val="254275"/>
                </a:solidFill>
                <a:latin typeface="Calisto MT" panose="02040603050505030304" pitchFamily="18" charset="0"/>
              </a:rPr>
              <a:t> las </a:t>
            </a:r>
            <a:r>
              <a:rPr lang="en-US" sz="1200" dirty="0" err="1">
                <a:solidFill>
                  <a:srgbClr val="254275"/>
                </a:solidFill>
                <a:latin typeface="Calisto MT" panose="02040603050505030304" pitchFamily="18" charset="0"/>
              </a:rPr>
              <a:t>botellas</a:t>
            </a:r>
            <a:r>
              <a:rPr lang="en-US" sz="1200" dirty="0">
                <a:solidFill>
                  <a:srgbClr val="254275"/>
                </a:solidFill>
                <a:latin typeface="Calisto MT" panose="02040603050505030304" pitchFamily="18" charset="0"/>
              </a:rPr>
              <a:t> de PET </a:t>
            </a:r>
            <a:r>
              <a:rPr lang="en-US" sz="1200" dirty="0" err="1">
                <a:solidFill>
                  <a:srgbClr val="254275"/>
                </a:solidFill>
                <a:latin typeface="Calisto MT" panose="02040603050505030304" pitchFamily="18" charset="0"/>
              </a:rPr>
              <a:t>reciclado</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rPET</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ofrecen</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beneficios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ambientales</a:t>
            </a:r>
            <a:r>
              <a:rPr lang="en-US" sz="1200" dirty="0">
                <a:solidFill>
                  <a:srgbClr val="254275"/>
                </a:solidFill>
                <a:latin typeface="Calisto MT" panose="02040603050505030304" pitchFamily="18" charset="0"/>
              </a:rPr>
              <a:t> al </a:t>
            </a:r>
            <a:r>
              <a:rPr lang="en-US" sz="1200" dirty="0" err="1">
                <a:solidFill>
                  <a:srgbClr val="254275"/>
                </a:solidFill>
                <a:latin typeface="Calisto MT" panose="02040603050505030304" pitchFamily="18" charset="0"/>
              </a:rPr>
              <a:t>reducir</a:t>
            </a:r>
            <a:r>
              <a:rPr lang="en-US" sz="1200" dirty="0">
                <a:solidFill>
                  <a:srgbClr val="254275"/>
                </a:solidFill>
                <a:latin typeface="Calisto MT" panose="02040603050505030304" pitchFamily="18" charset="0"/>
              </a:rPr>
              <a:t> la </a:t>
            </a:r>
            <a:r>
              <a:rPr lang="en-US" sz="1200" dirty="0" err="1">
                <a:solidFill>
                  <a:srgbClr val="254275"/>
                </a:solidFill>
                <a:latin typeface="Calisto MT" panose="02040603050505030304" pitchFamily="18" charset="0"/>
              </a:rPr>
              <a:t>cantidad</a:t>
            </a:r>
            <a:r>
              <a:rPr lang="en-US" sz="1200" dirty="0">
                <a:solidFill>
                  <a:srgbClr val="254275"/>
                </a:solidFill>
                <a:latin typeface="Calisto MT" panose="02040603050505030304" pitchFamily="18" charset="0"/>
              </a:rPr>
              <a:t> de </a:t>
            </a:r>
            <a:r>
              <a:rPr lang="en-US" sz="1200" dirty="0" err="1">
                <a:solidFill>
                  <a:srgbClr val="254275"/>
                </a:solidFill>
                <a:latin typeface="Calisto MT" panose="02040603050505030304" pitchFamily="18" charset="0"/>
              </a:rPr>
              <a:t>plástico</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virgen</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necesario</a:t>
            </a:r>
            <a:r>
              <a:rPr lang="en-US" sz="1200" dirty="0">
                <a:solidFill>
                  <a:srgbClr val="254275"/>
                </a:solidFill>
                <a:latin typeface="Calisto MT" panose="02040603050505030304" pitchFamily="18" charset="0"/>
              </a:rPr>
              <a:t> y </a:t>
            </a:r>
            <a:r>
              <a:rPr lang="en-US" sz="1200" dirty="0" err="1">
                <a:solidFill>
                  <a:srgbClr val="254275"/>
                </a:solidFill>
                <a:latin typeface="Calisto MT" panose="02040603050505030304" pitchFamily="18" charset="0"/>
              </a:rPr>
              <a:t>ayudar</a:t>
            </a:r>
            <a:r>
              <a:rPr lang="en-US" sz="1200" dirty="0">
                <a:solidFill>
                  <a:srgbClr val="254275"/>
                </a:solidFill>
                <a:latin typeface="Calisto MT" panose="02040603050505030304" pitchFamily="18" charset="0"/>
              </a:rPr>
              <a:t> a </a:t>
            </a:r>
            <a:r>
              <a:rPr lang="en-US" sz="1200" dirty="0" err="1">
                <a:solidFill>
                  <a:srgbClr val="254275"/>
                </a:solidFill>
                <a:latin typeface="Calisto MT" panose="02040603050505030304" pitchFamily="18" charset="0"/>
              </a:rPr>
              <a:t>cerrar</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el</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ciclo</a:t>
            </a:r>
            <a:r>
              <a:rPr lang="en-US" sz="1200" dirty="0">
                <a:solidFill>
                  <a:srgbClr val="254275"/>
                </a:solidFill>
                <a:latin typeface="Calisto MT" panose="02040603050505030304" pitchFamily="18" charset="0"/>
              </a:rPr>
              <a:t> de </a:t>
            </a:r>
            <a:r>
              <a:rPr lang="en-US" sz="1200" dirty="0" err="1">
                <a:solidFill>
                  <a:srgbClr val="254275"/>
                </a:solidFill>
                <a:latin typeface="Calisto MT" panose="02040603050505030304" pitchFamily="18" charset="0"/>
              </a:rPr>
              <a:t>vida</a:t>
            </a:r>
            <a:r>
              <a:rPr lang="en-US" sz="1200" dirty="0">
                <a:solidFill>
                  <a:srgbClr val="254275"/>
                </a:solidFill>
                <a:latin typeface="Calisto MT" panose="02040603050505030304" pitchFamily="18" charset="0"/>
              </a:rPr>
              <a:t> del </a:t>
            </a:r>
            <a:r>
              <a:rPr lang="en-US" sz="1200" dirty="0" err="1">
                <a:solidFill>
                  <a:srgbClr val="254275"/>
                </a:solidFill>
                <a:latin typeface="Calisto MT" panose="02040603050505030304" pitchFamily="18" charset="0"/>
              </a:rPr>
              <a:t>plástico</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también</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tienen</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algunas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desventajas</a:t>
            </a:r>
            <a:r>
              <a:rPr lang="en-US" sz="1200" dirty="0">
                <a:solidFill>
                  <a:srgbClr val="254275"/>
                </a:solidFill>
                <a:latin typeface="Calisto MT" panose="02040603050505030304" pitchFamily="18" charset="0"/>
              </a:rPr>
              <a:t>:</a:t>
            </a:r>
          </a:p>
        </p:txBody>
      </p:sp>
      <p:sp>
        <p:nvSpPr>
          <p:cNvPr id="4" name="Прямоугольник 3">
            <a:extLst>
              <a:ext uri="{FF2B5EF4-FFF2-40B4-BE49-F238E27FC236}">
                <a16:creationId xmlns:a16="http://schemas.microsoft.com/office/drawing/2014/main" id="{5FC615AB-D3E8-9A73-A9BB-B5F5797A79AA}"/>
              </a:ext>
            </a:extLst>
          </p:cNvPr>
          <p:cNvSpPr/>
          <p:nvPr/>
        </p:nvSpPr>
        <p:spPr>
          <a:xfrm>
            <a:off x="7949382" y="833680"/>
            <a:ext cx="3510116" cy="154960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4" name="TextBox 23">
            <a:extLst>
              <a:ext uri="{FF2B5EF4-FFF2-40B4-BE49-F238E27FC236}">
                <a16:creationId xmlns:a16="http://schemas.microsoft.com/office/drawing/2014/main" id="{54C0EEB7-7026-E4EA-CDE4-C97E9A9962FA}"/>
              </a:ext>
            </a:extLst>
          </p:cNvPr>
          <p:cNvSpPr txBox="1"/>
          <p:nvPr/>
        </p:nvSpPr>
        <p:spPr>
          <a:xfrm>
            <a:off x="8828893" y="899871"/>
            <a:ext cx="2454188" cy="1754326"/>
          </a:xfrm>
          <a:prstGeom prst="rect">
            <a:avLst/>
          </a:prstGeom>
          <a:noFill/>
        </p:spPr>
        <p:txBody>
          <a:bodyPr wrap="square" rtlCol="0">
            <a:spAutoFit/>
          </a:bodyPr>
          <a:lstStyle/>
          <a:p>
            <a:pPr algn="just"/>
            <a:r>
              <a:rPr lang="en-US" sz="1200" b="1" dirty="0" err="1">
                <a:solidFill>
                  <a:srgbClr val="254275"/>
                </a:solidFill>
                <a:latin typeface="Calisto MT" panose="02040603050505030304" pitchFamily="18" charset="0"/>
              </a:rPr>
              <a:t>Percepción</a:t>
            </a:r>
            <a:r>
              <a:rPr lang="en-US" sz="1200" b="1" dirty="0">
                <a:solidFill>
                  <a:srgbClr val="254275"/>
                </a:solidFill>
                <a:latin typeface="Calisto MT" panose="02040603050505030304" pitchFamily="18" charset="0"/>
              </a:rPr>
              <a:t> del </a:t>
            </a:r>
            <a:r>
              <a:rPr lang="en-US" sz="1200" b="1" dirty="0" err="1">
                <a:solidFill>
                  <a:srgbClr val="254275"/>
                </a:solidFill>
                <a:latin typeface="Calisto MT" panose="02040603050505030304" pitchFamily="18" charset="0"/>
              </a:rPr>
              <a:t>consumidor</a:t>
            </a:r>
            <a:r>
              <a:rPr lang="en-US" sz="1200" b="1"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Algunos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consumidores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pueden</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percibir</a:t>
            </a:r>
            <a:r>
              <a:rPr lang="en-US" sz="1200" dirty="0">
                <a:solidFill>
                  <a:srgbClr val="254275"/>
                </a:solidFill>
                <a:latin typeface="Calisto MT" panose="02040603050505030304" pitchFamily="18" charset="0"/>
              </a:rPr>
              <a:t> que las </a:t>
            </a:r>
            <a:r>
              <a:rPr lang="en-US" sz="1200" dirty="0" err="1">
                <a:solidFill>
                  <a:srgbClr val="254275"/>
                </a:solidFill>
                <a:latin typeface="Calisto MT" panose="02040603050505030304" pitchFamily="18" charset="0"/>
              </a:rPr>
              <a:t>botellas</a:t>
            </a:r>
            <a:r>
              <a:rPr lang="en-US" sz="1200" dirty="0">
                <a:solidFill>
                  <a:srgbClr val="254275"/>
                </a:solidFill>
                <a:latin typeface="Calisto MT" panose="02040603050505030304" pitchFamily="18" charset="0"/>
              </a:rPr>
              <a:t> de </a:t>
            </a:r>
            <a:r>
              <a:rPr lang="en-US" sz="1200" dirty="0" err="1">
                <a:solidFill>
                  <a:srgbClr val="254275"/>
                </a:solidFill>
                <a:latin typeface="Calisto MT" panose="02040603050505030304" pitchFamily="18" charset="0"/>
              </a:rPr>
              <a:t>rPET</a:t>
            </a:r>
            <a:r>
              <a:rPr lang="en-US" sz="1200" dirty="0">
                <a:solidFill>
                  <a:srgbClr val="254275"/>
                </a:solidFill>
                <a:latin typeface="Calisto MT" panose="02040603050505030304" pitchFamily="18" charset="0"/>
              </a:rPr>
              <a:t> son de </a:t>
            </a:r>
            <a:r>
              <a:rPr lang="en-US" sz="1200" dirty="0" err="1">
                <a:solidFill>
                  <a:srgbClr val="254275"/>
                </a:solidFill>
                <a:latin typeface="Calisto MT" panose="02040603050505030304" pitchFamily="18" charset="0"/>
              </a:rPr>
              <a:t>menor</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calidad</a:t>
            </a:r>
            <a:r>
              <a:rPr lang="en-US" sz="1200" dirty="0">
                <a:solidFill>
                  <a:srgbClr val="254275"/>
                </a:solidFill>
                <a:latin typeface="Calisto MT" panose="02040603050505030304" pitchFamily="18" charset="0"/>
              </a:rPr>
              <a:t> o </a:t>
            </a:r>
            <a:r>
              <a:rPr lang="en-US" sz="1200" dirty="0" err="1">
                <a:solidFill>
                  <a:srgbClr val="254275"/>
                </a:solidFill>
                <a:latin typeface="Calisto MT" panose="02040603050505030304" pitchFamily="18" charset="0"/>
              </a:rPr>
              <a:t>menos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higiénicas</a:t>
            </a:r>
            <a:r>
              <a:rPr lang="en-US" sz="1200" dirty="0">
                <a:solidFill>
                  <a:srgbClr val="254275"/>
                </a:solidFill>
                <a:latin typeface="Calisto MT" panose="02040603050505030304" pitchFamily="18" charset="0"/>
              </a:rPr>
              <a:t> que las </a:t>
            </a:r>
            <a:r>
              <a:rPr lang="en-US" sz="1200" dirty="0" err="1">
                <a:solidFill>
                  <a:srgbClr val="254275"/>
                </a:solidFill>
                <a:latin typeface="Calisto MT" panose="02040603050505030304" pitchFamily="18" charset="0"/>
              </a:rPr>
              <a:t>botellas</a:t>
            </a:r>
            <a:r>
              <a:rPr lang="en-US" sz="1200" dirty="0">
                <a:solidFill>
                  <a:srgbClr val="254275"/>
                </a:solidFill>
                <a:latin typeface="Calisto MT" panose="02040603050505030304" pitchFamily="18" charset="0"/>
              </a:rPr>
              <a:t> de PET </a:t>
            </a:r>
            <a:r>
              <a:rPr lang="en-US" sz="1200" dirty="0" err="1">
                <a:solidFill>
                  <a:srgbClr val="254275"/>
                </a:solidFill>
                <a:latin typeface="Calisto MT" panose="02040603050505030304" pitchFamily="18" charset="0"/>
              </a:rPr>
              <a:t>virgen</a:t>
            </a:r>
            <a:r>
              <a:rPr lang="en-US" sz="1200" dirty="0">
                <a:solidFill>
                  <a:srgbClr val="254275"/>
                </a:solidFill>
                <a:latin typeface="Calisto MT" panose="02040603050505030304" pitchFamily="18" charset="0"/>
              </a:rPr>
              <a:t>, lo que </a:t>
            </a:r>
            <a:r>
              <a:rPr lang="en-US" sz="1200" dirty="0" err="1">
                <a:solidFill>
                  <a:srgbClr val="254275"/>
                </a:solidFill>
                <a:latin typeface="Calisto MT" panose="02040603050505030304" pitchFamily="18" charset="0"/>
              </a:rPr>
              <a:t>puede</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afectar</a:t>
            </a:r>
            <a:r>
              <a:rPr lang="en-US" sz="1200" dirty="0">
                <a:solidFill>
                  <a:srgbClr val="254275"/>
                </a:solidFill>
                <a:latin typeface="Calisto MT" panose="02040603050505030304" pitchFamily="18" charset="0"/>
              </a:rPr>
              <a:t> la </a:t>
            </a:r>
            <a:r>
              <a:rPr lang="en-US" sz="1200" dirty="0" err="1">
                <a:solidFill>
                  <a:srgbClr val="254275"/>
                </a:solidFill>
                <a:latin typeface="Calisto MT" panose="02040603050505030304" pitchFamily="18" charset="0"/>
              </a:rPr>
              <a:t>aceptación</a:t>
            </a:r>
            <a:r>
              <a:rPr lang="en-US" sz="1200" dirty="0">
                <a:solidFill>
                  <a:srgbClr val="254275"/>
                </a:solidFill>
                <a:latin typeface="Calisto MT" panose="02040603050505030304" pitchFamily="18" charset="0"/>
              </a:rPr>
              <a:t> del </a:t>
            </a:r>
            <a:r>
              <a:rPr lang="en-US" sz="1200" dirty="0" err="1">
                <a:solidFill>
                  <a:srgbClr val="254275"/>
                </a:solidFill>
                <a:latin typeface="Calisto MT" panose="02040603050505030304" pitchFamily="18" charset="0"/>
              </a:rPr>
              <a:t>producto</a:t>
            </a:r>
            <a:r>
              <a:rPr lang="en-US" sz="1200" dirty="0">
                <a:solidFill>
                  <a:srgbClr val="254275"/>
                </a:solidFill>
                <a:latin typeface="Calisto MT" panose="02040603050505030304" pitchFamily="18" charset="0"/>
              </a:rPr>
              <a:t>.</a:t>
            </a:r>
          </a:p>
          <a:p>
            <a:pPr algn="just"/>
            <a:br>
              <a:rPr lang="en-US" sz="1200" dirty="0">
                <a:solidFill>
                  <a:srgbClr val="254275"/>
                </a:solidFill>
                <a:latin typeface="Calisto MT" panose="02040603050505030304" pitchFamily="18" charset="0"/>
              </a:rPr>
            </a:br>
            <a:endParaRPr lang="en-US" sz="1200" dirty="0">
              <a:solidFill>
                <a:srgbClr val="254275"/>
              </a:solidFill>
              <a:latin typeface="Calisto MT" panose="02040603050505030304" pitchFamily="18" charset="0"/>
            </a:endParaRPr>
          </a:p>
        </p:txBody>
      </p:sp>
      <p:pic>
        <p:nvPicPr>
          <p:cNvPr id="30" name="Рисунок 29" descr="Пузырьки">
            <a:extLst>
              <a:ext uri="{FF2B5EF4-FFF2-40B4-BE49-F238E27FC236}">
                <a16:creationId xmlns:a16="http://schemas.microsoft.com/office/drawing/2014/main" id="{1C76BD26-BC3D-C2BE-DB00-A5245ABFF84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55048" y="1308792"/>
            <a:ext cx="540139" cy="540139"/>
          </a:xfrm>
          <a:prstGeom prst="rect">
            <a:avLst/>
          </a:prstGeom>
        </p:spPr>
      </p:pic>
      <p:sp>
        <p:nvSpPr>
          <p:cNvPr id="3" name="Прямоугольник 2">
            <a:extLst>
              <a:ext uri="{FF2B5EF4-FFF2-40B4-BE49-F238E27FC236}">
                <a16:creationId xmlns:a16="http://schemas.microsoft.com/office/drawing/2014/main" id="{2BA4D449-FEBD-DE96-E27A-D82C1C48869F}"/>
              </a:ext>
            </a:extLst>
          </p:cNvPr>
          <p:cNvSpPr/>
          <p:nvPr/>
        </p:nvSpPr>
        <p:spPr>
          <a:xfrm>
            <a:off x="7949381" y="2827293"/>
            <a:ext cx="3510116" cy="117294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7" name="TextBox 26">
            <a:extLst>
              <a:ext uri="{FF2B5EF4-FFF2-40B4-BE49-F238E27FC236}">
                <a16:creationId xmlns:a16="http://schemas.microsoft.com/office/drawing/2014/main" id="{E5E67989-655D-E801-2293-CAE6713E7F38}"/>
              </a:ext>
            </a:extLst>
          </p:cNvPr>
          <p:cNvSpPr txBox="1"/>
          <p:nvPr/>
        </p:nvSpPr>
        <p:spPr>
          <a:xfrm>
            <a:off x="8863132" y="2862653"/>
            <a:ext cx="2454188" cy="1200329"/>
          </a:xfrm>
          <a:prstGeom prst="rect">
            <a:avLst/>
          </a:prstGeom>
          <a:noFill/>
        </p:spPr>
        <p:txBody>
          <a:bodyPr wrap="square" rtlCol="0">
            <a:spAutoFit/>
          </a:bodyPr>
          <a:lstStyle/>
          <a:p>
            <a:pPr algn="just"/>
            <a:r>
              <a:rPr lang="en-US" sz="1200" b="1" dirty="0">
                <a:solidFill>
                  <a:srgbClr val="254275"/>
                </a:solidFill>
                <a:latin typeface="Calisto MT" panose="02040603050505030304" pitchFamily="18" charset="0"/>
              </a:rPr>
              <a:t>Calidad del material: </a:t>
            </a:r>
            <a:r>
              <a:rPr lang="en-US" sz="1200" dirty="0">
                <a:solidFill>
                  <a:srgbClr val="254275"/>
                </a:solidFill>
                <a:latin typeface="Calisto MT" panose="02040603050505030304" pitchFamily="18" charset="0"/>
              </a:rPr>
              <a:t>El </a:t>
            </a:r>
            <a:r>
              <a:rPr lang="en-US" sz="1200" dirty="0" err="1">
                <a:solidFill>
                  <a:srgbClr val="254275"/>
                </a:solidFill>
                <a:latin typeface="Calisto MT" panose="02040603050505030304" pitchFamily="18" charset="0"/>
              </a:rPr>
              <a:t>rPET</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puede</a:t>
            </a:r>
            <a:r>
              <a:rPr lang="en-US" sz="1200" dirty="0">
                <a:solidFill>
                  <a:srgbClr val="254275"/>
                </a:solidFill>
                <a:latin typeface="Calisto MT" panose="02040603050505030304" pitchFamily="18" charset="0"/>
              </a:rPr>
              <a:t> ser de </a:t>
            </a:r>
            <a:r>
              <a:rPr lang="en-US" sz="1200" dirty="0" err="1">
                <a:solidFill>
                  <a:srgbClr val="254275"/>
                </a:solidFill>
                <a:latin typeface="Calisto MT" panose="02040603050505030304" pitchFamily="18" charset="0"/>
              </a:rPr>
              <a:t>menor</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calidad</a:t>
            </a:r>
            <a:r>
              <a:rPr lang="en-US" sz="1200" dirty="0">
                <a:solidFill>
                  <a:srgbClr val="254275"/>
                </a:solidFill>
                <a:latin typeface="Calisto MT" panose="02040603050505030304" pitchFamily="18" charset="0"/>
              </a:rPr>
              <a:t> que </a:t>
            </a:r>
            <a:r>
              <a:rPr lang="en-US" sz="1200" dirty="0" err="1">
                <a:solidFill>
                  <a:srgbClr val="254275"/>
                </a:solidFill>
                <a:latin typeface="Calisto MT" panose="02040603050505030304" pitchFamily="18" charset="0"/>
              </a:rPr>
              <a:t>el</a:t>
            </a:r>
            <a:r>
              <a:rPr lang="en-US" sz="1200" dirty="0">
                <a:solidFill>
                  <a:srgbClr val="254275"/>
                </a:solidFill>
                <a:latin typeface="Calisto MT" panose="02040603050505030304" pitchFamily="18" charset="0"/>
              </a:rPr>
              <a:t> PET </a:t>
            </a:r>
            <a:r>
              <a:rPr lang="en-US" sz="1200" dirty="0" err="1">
                <a:solidFill>
                  <a:srgbClr val="254275"/>
                </a:solidFill>
                <a:latin typeface="Calisto MT" panose="02040603050505030304" pitchFamily="18" charset="0"/>
              </a:rPr>
              <a:t>virgen</a:t>
            </a:r>
            <a:r>
              <a:rPr lang="en-US" sz="1200" dirty="0">
                <a:solidFill>
                  <a:srgbClr val="254275"/>
                </a:solidFill>
                <a:latin typeface="Calisto MT" panose="02040603050505030304" pitchFamily="18" charset="0"/>
              </a:rPr>
              <a:t>, lo que </a:t>
            </a:r>
            <a:r>
              <a:rPr lang="en-US" sz="1200" dirty="0" err="1">
                <a:solidFill>
                  <a:srgbClr val="254275"/>
                </a:solidFill>
                <a:latin typeface="Calisto MT" panose="02040603050505030304" pitchFamily="18" charset="0"/>
              </a:rPr>
              <a:t>puede</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afectar</a:t>
            </a:r>
            <a:r>
              <a:rPr lang="en-US" sz="1200" dirty="0">
                <a:solidFill>
                  <a:srgbClr val="254275"/>
                </a:solidFill>
                <a:latin typeface="Calisto MT" panose="02040603050505030304" pitchFamily="18" charset="0"/>
              </a:rPr>
              <a:t> la </a:t>
            </a:r>
            <a:r>
              <a:rPr lang="en-US" sz="1200" dirty="0" err="1">
                <a:solidFill>
                  <a:srgbClr val="254275"/>
                </a:solidFill>
                <a:latin typeface="Calisto MT" panose="02040603050505030304" pitchFamily="18" charset="0"/>
              </a:rPr>
              <a:t>transparencia</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resistencia</a:t>
            </a:r>
            <a:r>
              <a:rPr lang="en-US" sz="1200" dirty="0">
                <a:solidFill>
                  <a:srgbClr val="254275"/>
                </a:solidFill>
                <a:latin typeface="Calisto MT" panose="02040603050505030304" pitchFamily="18" charset="0"/>
              </a:rPr>
              <a:t> y </a:t>
            </a:r>
            <a:r>
              <a:rPr lang="en-US" sz="1200" dirty="0" err="1">
                <a:solidFill>
                  <a:srgbClr val="254275"/>
                </a:solidFill>
                <a:latin typeface="Calisto MT" panose="02040603050505030304" pitchFamily="18" charset="0"/>
              </a:rPr>
              <a:t>durabilidad</a:t>
            </a:r>
            <a:r>
              <a:rPr lang="en-US" sz="1200" dirty="0">
                <a:solidFill>
                  <a:srgbClr val="254275"/>
                </a:solidFill>
                <a:latin typeface="Calisto MT" panose="02040603050505030304" pitchFamily="18" charset="0"/>
              </a:rPr>
              <a:t> de la </a:t>
            </a:r>
            <a:r>
              <a:rPr lang="en-US" sz="1200" dirty="0" err="1">
                <a:solidFill>
                  <a:srgbClr val="254275"/>
                </a:solidFill>
                <a:latin typeface="Calisto MT" panose="02040603050505030304" pitchFamily="18" charset="0"/>
              </a:rPr>
              <a:t>botella</a:t>
            </a:r>
            <a:r>
              <a:rPr lang="en-US" sz="1200" dirty="0">
                <a:solidFill>
                  <a:srgbClr val="254275"/>
                </a:solidFill>
                <a:latin typeface="Calisto MT" panose="02040603050505030304" pitchFamily="18" charset="0"/>
              </a:rPr>
              <a:t>.</a:t>
            </a:r>
          </a:p>
          <a:p>
            <a:pPr algn="just"/>
            <a:endParaRPr lang="en-US" sz="1200" dirty="0">
              <a:solidFill>
                <a:srgbClr val="254275"/>
              </a:solidFill>
              <a:latin typeface="Calisto MT" panose="02040603050505030304" pitchFamily="18" charset="0"/>
            </a:endParaRPr>
          </a:p>
        </p:txBody>
      </p:sp>
      <p:pic>
        <p:nvPicPr>
          <p:cNvPr id="31" name="Рисунок 30" descr="Пузырьки">
            <a:extLst>
              <a:ext uri="{FF2B5EF4-FFF2-40B4-BE49-F238E27FC236}">
                <a16:creationId xmlns:a16="http://schemas.microsoft.com/office/drawing/2014/main" id="{ACB9B6AB-85AC-7355-AAE5-A17CD8A4894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14060" y="3114165"/>
            <a:ext cx="540139" cy="540139"/>
          </a:xfrm>
          <a:prstGeom prst="rect">
            <a:avLst/>
          </a:prstGeom>
        </p:spPr>
      </p:pic>
      <p:sp>
        <p:nvSpPr>
          <p:cNvPr id="5" name="Прямоугольник 4">
            <a:extLst>
              <a:ext uri="{FF2B5EF4-FFF2-40B4-BE49-F238E27FC236}">
                <a16:creationId xmlns:a16="http://schemas.microsoft.com/office/drawing/2014/main" id="{ED88459D-E43A-5AF6-503F-71A9FE9C42D5}"/>
              </a:ext>
            </a:extLst>
          </p:cNvPr>
          <p:cNvSpPr/>
          <p:nvPr/>
        </p:nvSpPr>
        <p:spPr>
          <a:xfrm>
            <a:off x="7949381" y="4469353"/>
            <a:ext cx="3510116" cy="127065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8" name="TextBox 27">
            <a:extLst>
              <a:ext uri="{FF2B5EF4-FFF2-40B4-BE49-F238E27FC236}">
                <a16:creationId xmlns:a16="http://schemas.microsoft.com/office/drawing/2014/main" id="{B19264F4-1906-6967-2209-7E513C51A2C2}"/>
              </a:ext>
            </a:extLst>
          </p:cNvPr>
          <p:cNvSpPr txBox="1"/>
          <p:nvPr/>
        </p:nvSpPr>
        <p:spPr>
          <a:xfrm>
            <a:off x="8828893" y="4444250"/>
            <a:ext cx="2454188" cy="1384995"/>
          </a:xfrm>
          <a:prstGeom prst="rect">
            <a:avLst/>
          </a:prstGeom>
          <a:noFill/>
        </p:spPr>
        <p:txBody>
          <a:bodyPr wrap="square" rtlCol="0">
            <a:spAutoFit/>
          </a:bodyPr>
          <a:lstStyle/>
          <a:p>
            <a:pPr algn="just"/>
            <a:r>
              <a:rPr lang="en-US" sz="1200" b="1" dirty="0" err="1">
                <a:solidFill>
                  <a:srgbClr val="254275"/>
                </a:solidFill>
                <a:latin typeface="Calisto MT" panose="02040603050505030304" pitchFamily="18" charset="0"/>
              </a:rPr>
              <a:t>Contaminación</a:t>
            </a:r>
            <a:r>
              <a:rPr lang="en-US" sz="1200" b="1" dirty="0">
                <a:solidFill>
                  <a:srgbClr val="254275"/>
                </a:solidFill>
                <a:latin typeface="Calisto MT" panose="02040603050505030304" pitchFamily="18" charset="0"/>
              </a:rPr>
              <a:t>:</a:t>
            </a:r>
            <a:r>
              <a:rPr lang="en-US" sz="1200" dirty="0">
                <a:solidFill>
                  <a:srgbClr val="254275"/>
                </a:solidFill>
                <a:latin typeface="Calisto MT" panose="02040603050505030304" pitchFamily="18" charset="0"/>
              </a:rPr>
              <a:t> El </a:t>
            </a:r>
            <a:r>
              <a:rPr lang="en-US" sz="1200" dirty="0" err="1">
                <a:solidFill>
                  <a:srgbClr val="254275"/>
                </a:solidFill>
                <a:latin typeface="Calisto MT" panose="02040603050505030304" pitchFamily="18" charset="0"/>
              </a:rPr>
              <a:t>rPET</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puede</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contener</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impurezas</a:t>
            </a:r>
            <a:r>
              <a:rPr lang="en-US" sz="1200" dirty="0">
                <a:solidFill>
                  <a:srgbClr val="254275"/>
                </a:solidFill>
                <a:latin typeface="Calisto MT" panose="02040603050505030304" pitchFamily="18" charset="0"/>
              </a:rPr>
              <a:t> o </a:t>
            </a:r>
            <a:r>
              <a:rPr lang="en-US" sz="1200" dirty="0" err="1">
                <a:solidFill>
                  <a:srgbClr val="254275"/>
                </a:solidFill>
                <a:latin typeface="Calisto MT" panose="02040603050505030304" pitchFamily="18" charset="0"/>
              </a:rPr>
              <a:t>residuos</a:t>
            </a:r>
            <a:r>
              <a:rPr lang="en-US" sz="1200" dirty="0">
                <a:solidFill>
                  <a:srgbClr val="254275"/>
                </a:solidFill>
                <a:latin typeface="Calisto MT" panose="02040603050505030304" pitchFamily="18" charset="0"/>
              </a:rPr>
              <a:t> de </a:t>
            </a:r>
            <a:r>
              <a:rPr lang="en-US" sz="1200" dirty="0" err="1">
                <a:solidFill>
                  <a:srgbClr val="254275"/>
                </a:solidFill>
                <a:latin typeface="Calisto MT" panose="02040603050505030304" pitchFamily="18" charset="0"/>
              </a:rPr>
              <a:t>otros</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materiales</a:t>
            </a:r>
            <a:r>
              <a:rPr lang="en-US" sz="1200" dirty="0">
                <a:solidFill>
                  <a:srgbClr val="254275"/>
                </a:solidFill>
                <a:latin typeface="Calisto MT" panose="02040603050505030304" pitchFamily="18" charset="0"/>
              </a:rPr>
              <a:t>, lo que </a:t>
            </a:r>
            <a:r>
              <a:rPr lang="en-US" sz="1200" dirty="0" err="1">
                <a:solidFill>
                  <a:srgbClr val="254275"/>
                </a:solidFill>
                <a:latin typeface="Calisto MT" panose="02040603050505030304" pitchFamily="18" charset="0"/>
              </a:rPr>
              <a:t>puede</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afectar</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su</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calidad</a:t>
            </a:r>
            <a:r>
              <a:rPr lang="en-US" sz="1200" dirty="0">
                <a:solidFill>
                  <a:srgbClr val="254275"/>
                </a:solidFill>
                <a:latin typeface="Calisto MT" panose="02040603050505030304" pitchFamily="18" charset="0"/>
              </a:rPr>
              <a:t> y </a:t>
            </a:r>
            <a:r>
              <a:rPr lang="en-US" sz="1200" dirty="0" err="1">
                <a:solidFill>
                  <a:srgbClr val="254275"/>
                </a:solidFill>
                <a:latin typeface="Calisto MT" panose="02040603050505030304" pitchFamily="18" charset="0"/>
              </a:rPr>
              <a:t>seguridad</a:t>
            </a:r>
            <a:r>
              <a:rPr lang="en-US" sz="1200" dirty="0">
                <a:solidFill>
                  <a:srgbClr val="254275"/>
                </a:solidFill>
                <a:latin typeface="Calisto MT" panose="02040603050505030304" pitchFamily="18" charset="0"/>
              </a:rPr>
              <a:t> para </a:t>
            </a:r>
            <a:r>
              <a:rPr lang="en-US" sz="1200" dirty="0" err="1">
                <a:solidFill>
                  <a:srgbClr val="254275"/>
                </a:solidFill>
                <a:latin typeface="Calisto MT" panose="02040603050505030304" pitchFamily="18" charset="0"/>
              </a:rPr>
              <a:t>su</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uso</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en</a:t>
            </a:r>
            <a:r>
              <a:rPr lang="en-US" sz="1200" dirty="0">
                <a:solidFill>
                  <a:srgbClr val="254275"/>
                </a:solidFill>
                <a:latin typeface="Calisto MT" panose="02040603050505030304" pitchFamily="18" charset="0"/>
              </a:rPr>
              <a:t> </a:t>
            </a:r>
            <a:r>
              <a:rPr lang="en-US" sz="1200" dirty="0" err="1">
                <a:solidFill>
                  <a:srgbClr val="254275"/>
                </a:solidFill>
                <a:latin typeface="Calisto MT" panose="02040603050505030304" pitchFamily="18" charset="0"/>
              </a:rPr>
              <a:t>envases</a:t>
            </a:r>
            <a:r>
              <a:rPr lang="en-US" sz="1200" dirty="0">
                <a:solidFill>
                  <a:srgbClr val="254275"/>
                </a:solidFill>
                <a:latin typeface="Calisto MT" panose="02040603050505030304" pitchFamily="18" charset="0"/>
              </a:rPr>
              <a:t> de </a:t>
            </a:r>
            <a:r>
              <a:rPr lang="en-US" sz="1200" dirty="0" err="1">
                <a:solidFill>
                  <a:srgbClr val="254275"/>
                </a:solidFill>
                <a:latin typeface="Calisto MT" panose="02040603050505030304" pitchFamily="18" charset="0"/>
              </a:rPr>
              <a:t>alimentos</a:t>
            </a:r>
            <a:r>
              <a:rPr lang="en-US" sz="1200" dirty="0">
                <a:solidFill>
                  <a:srgbClr val="254275"/>
                </a:solidFill>
                <a:latin typeface="Calisto MT" panose="02040603050505030304" pitchFamily="18" charset="0"/>
              </a:rPr>
              <a:t> y </a:t>
            </a:r>
            <a:r>
              <a:rPr lang="en-US" sz="1200" dirty="0" err="1">
                <a:solidFill>
                  <a:srgbClr val="254275"/>
                </a:solidFill>
                <a:latin typeface="Calisto MT" panose="02040603050505030304" pitchFamily="18" charset="0"/>
              </a:rPr>
              <a:t>bebidas</a:t>
            </a:r>
            <a:r>
              <a:rPr lang="en-US" sz="1200" dirty="0">
                <a:solidFill>
                  <a:srgbClr val="254275"/>
                </a:solidFill>
                <a:latin typeface="Calisto MT" panose="02040603050505030304" pitchFamily="18" charset="0"/>
              </a:rPr>
              <a:t>.</a:t>
            </a:r>
          </a:p>
          <a:p>
            <a:pPr algn="just"/>
            <a:endParaRPr lang="en-US" sz="1200" dirty="0">
              <a:solidFill>
                <a:srgbClr val="254275"/>
              </a:solidFill>
              <a:latin typeface="Calisto MT" panose="02040603050505030304" pitchFamily="18" charset="0"/>
            </a:endParaRPr>
          </a:p>
        </p:txBody>
      </p:sp>
      <p:pic>
        <p:nvPicPr>
          <p:cNvPr id="32" name="Рисунок 31" descr="Пузырьки">
            <a:extLst>
              <a:ext uri="{FF2B5EF4-FFF2-40B4-BE49-F238E27FC236}">
                <a16:creationId xmlns:a16="http://schemas.microsoft.com/office/drawing/2014/main" id="{4BF77B4B-7E15-A34E-6714-1D598EF4620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17326" y="4731431"/>
            <a:ext cx="540139" cy="540139"/>
          </a:xfrm>
          <a:prstGeom prst="rect">
            <a:avLst/>
          </a:prstGeom>
        </p:spPr>
      </p:pic>
      <p:sp>
        <p:nvSpPr>
          <p:cNvPr id="46" name="Rectangle 11">
            <a:extLst>
              <a:ext uri="{FF2B5EF4-FFF2-40B4-BE49-F238E27FC236}">
                <a16:creationId xmlns:a16="http://schemas.microsoft.com/office/drawing/2014/main" id="{5B891F9B-1423-46E2-9200-4268F7BD7348}"/>
              </a:ext>
            </a:extLst>
          </p:cNvPr>
          <p:cNvSpPr/>
          <p:nvPr/>
        </p:nvSpPr>
        <p:spPr>
          <a:xfrm>
            <a:off x="-13929" y="443933"/>
            <a:ext cx="1803400" cy="214587"/>
          </a:xfrm>
          <a:prstGeom prst="rect">
            <a:avLst/>
          </a:prstGeom>
          <a:solidFill>
            <a:srgbClr val="0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Rectangle 14">
            <a:extLst>
              <a:ext uri="{FF2B5EF4-FFF2-40B4-BE49-F238E27FC236}">
                <a16:creationId xmlns:a16="http://schemas.microsoft.com/office/drawing/2014/main" id="{DF2CA567-7D0E-4C79-ADD9-D16065938EBF}"/>
              </a:ext>
            </a:extLst>
          </p:cNvPr>
          <p:cNvSpPr/>
          <p:nvPr/>
        </p:nvSpPr>
        <p:spPr>
          <a:xfrm>
            <a:off x="0" y="6611779"/>
            <a:ext cx="11138658" cy="246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ráfico 2">
            <a:extLst>
              <a:ext uri="{FF2B5EF4-FFF2-40B4-BE49-F238E27FC236}">
                <a16:creationId xmlns:a16="http://schemas.microsoft.com/office/drawing/2014/main" id="{9AC41937-9417-4203-8EEA-EBF7A0F3FEE9}"/>
              </a:ext>
            </a:extLst>
          </p:cNvPr>
          <p:cNvSpPr/>
          <p:nvPr/>
        </p:nvSpPr>
        <p:spPr>
          <a:xfrm>
            <a:off x="11283081" y="5854348"/>
            <a:ext cx="725312" cy="1003652"/>
          </a:xfrm>
          <a:custGeom>
            <a:avLst/>
            <a:gdLst>
              <a:gd name="connsiteX0" fmla="*/ 366936 w 1416076"/>
              <a:gd name="connsiteY0" fmla="*/ 0 h 2104209"/>
              <a:gd name="connsiteX1" fmla="*/ 543047 w 1416076"/>
              <a:gd name="connsiteY1" fmla="*/ 296286 h 2104209"/>
              <a:gd name="connsiteX2" fmla="*/ 605354 w 1416076"/>
              <a:gd name="connsiteY2" fmla="*/ 332495 h 2104209"/>
              <a:gd name="connsiteX3" fmla="*/ 1383736 w 1416076"/>
              <a:gd name="connsiteY3" fmla="*/ 331673 h 2104209"/>
              <a:gd name="connsiteX4" fmla="*/ 1416041 w 1416076"/>
              <a:gd name="connsiteY4" fmla="*/ 364675 h 2104209"/>
              <a:gd name="connsiteX5" fmla="*/ 1416041 w 1416076"/>
              <a:gd name="connsiteY5" fmla="*/ 602888 h 2104209"/>
              <a:gd name="connsiteX6" fmla="*/ 1384640 w 1416076"/>
              <a:gd name="connsiteY6" fmla="*/ 633548 h 2104209"/>
              <a:gd name="connsiteX7" fmla="*/ 1323032 w 1416076"/>
              <a:gd name="connsiteY7" fmla="*/ 633466 h 2104209"/>
              <a:gd name="connsiteX8" fmla="*/ 1304538 w 1416076"/>
              <a:gd name="connsiteY8" fmla="*/ 649577 h 2104209"/>
              <a:gd name="connsiteX9" fmla="*/ 1284974 w 1416076"/>
              <a:gd name="connsiteY9" fmla="*/ 818372 h 2104209"/>
              <a:gd name="connsiteX10" fmla="*/ 1257068 w 1416076"/>
              <a:gd name="connsiteY10" fmla="*/ 1060448 h 2104209"/>
              <a:gd name="connsiteX11" fmla="*/ 1231463 w 1416076"/>
              <a:gd name="connsiteY11" fmla="*/ 1292455 h 2104209"/>
              <a:gd name="connsiteX12" fmla="*/ 1203638 w 1416076"/>
              <a:gd name="connsiteY12" fmla="*/ 1536544 h 2104209"/>
              <a:gd name="connsiteX13" fmla="*/ 1177869 w 1416076"/>
              <a:gd name="connsiteY13" fmla="*/ 1772619 h 2104209"/>
              <a:gd name="connsiteX14" fmla="*/ 1146510 w 1416076"/>
              <a:gd name="connsiteY14" fmla="*/ 2041081 h 2104209"/>
              <a:gd name="connsiteX15" fmla="*/ 1139688 w 1416076"/>
              <a:gd name="connsiteY15" fmla="*/ 2104210 h 2104209"/>
              <a:gd name="connsiteX16" fmla="*/ 436805 w 1416076"/>
              <a:gd name="connsiteY16" fmla="*/ 2104210 h 2104209"/>
              <a:gd name="connsiteX17" fmla="*/ 390691 w 1416076"/>
              <a:gd name="connsiteY17" fmla="*/ 1699257 h 2104209"/>
              <a:gd name="connsiteX18" fmla="*/ 345729 w 1416076"/>
              <a:gd name="connsiteY18" fmla="*/ 1302483 h 2104209"/>
              <a:gd name="connsiteX19" fmla="*/ 307670 w 1416076"/>
              <a:gd name="connsiteY19" fmla="*/ 958480 h 2104209"/>
              <a:gd name="connsiteX20" fmla="*/ 272654 w 1416076"/>
              <a:gd name="connsiteY20" fmla="*/ 653358 h 2104209"/>
              <a:gd name="connsiteX21" fmla="*/ 249063 w 1416076"/>
              <a:gd name="connsiteY21" fmla="*/ 633301 h 2104209"/>
              <a:gd name="connsiteX22" fmla="*/ 179235 w 1416076"/>
              <a:gd name="connsiteY22" fmla="*/ 633589 h 2104209"/>
              <a:gd name="connsiteX23" fmla="*/ 160658 w 1416076"/>
              <a:gd name="connsiteY23" fmla="*/ 615464 h 2104209"/>
              <a:gd name="connsiteX24" fmla="*/ 160576 w 1416076"/>
              <a:gd name="connsiteY24" fmla="*/ 350496 h 2104209"/>
              <a:gd name="connsiteX25" fmla="*/ 184619 w 1416076"/>
              <a:gd name="connsiteY25" fmla="*/ 331508 h 2104209"/>
              <a:gd name="connsiteX26" fmla="*/ 463972 w 1416076"/>
              <a:gd name="connsiteY26" fmla="*/ 331590 h 2104209"/>
              <a:gd name="connsiteX27" fmla="*/ 488220 w 1416076"/>
              <a:gd name="connsiteY27" fmla="*/ 331590 h 2104209"/>
              <a:gd name="connsiteX28" fmla="*/ 467465 w 1416076"/>
              <a:gd name="connsiteY28" fmla="*/ 291477 h 2104209"/>
              <a:gd name="connsiteX29" fmla="*/ 342769 w 1416076"/>
              <a:gd name="connsiteY29" fmla="*/ 81500 h 2104209"/>
              <a:gd name="connsiteX30" fmla="*/ 308534 w 1416076"/>
              <a:gd name="connsiteY30" fmla="*/ 61896 h 2104209"/>
              <a:gd name="connsiteX31" fmla="*/ 27167 w 1416076"/>
              <a:gd name="connsiteY31" fmla="*/ 62471 h 2104209"/>
              <a:gd name="connsiteX32" fmla="*/ 0 w 1416076"/>
              <a:gd name="connsiteY32" fmla="*/ 34852 h 2104209"/>
              <a:gd name="connsiteX33" fmla="*/ 1151 w 1416076"/>
              <a:gd name="connsiteY33" fmla="*/ 0 h 2104209"/>
              <a:gd name="connsiteX34" fmla="*/ 366936 w 1416076"/>
              <a:gd name="connsiteY34" fmla="*/ 0 h 2104209"/>
              <a:gd name="connsiteX35" fmla="*/ 349058 w 1416076"/>
              <a:gd name="connsiteY35" fmla="*/ 1079066 h 2104209"/>
              <a:gd name="connsiteX36" fmla="*/ 356825 w 1416076"/>
              <a:gd name="connsiteY36" fmla="*/ 1158799 h 2104209"/>
              <a:gd name="connsiteX37" fmla="*/ 384691 w 1416076"/>
              <a:gd name="connsiteY37" fmla="*/ 1402889 h 2104209"/>
              <a:gd name="connsiteX38" fmla="*/ 415557 w 1416076"/>
              <a:gd name="connsiteY38" fmla="*/ 1467662 h 2104209"/>
              <a:gd name="connsiteX39" fmla="*/ 588585 w 1416076"/>
              <a:gd name="connsiteY39" fmla="*/ 1618825 h 2104209"/>
              <a:gd name="connsiteX40" fmla="*/ 804727 w 1416076"/>
              <a:gd name="connsiteY40" fmla="*/ 1807924 h 2104209"/>
              <a:gd name="connsiteX41" fmla="*/ 1006279 w 1416076"/>
              <a:gd name="connsiteY41" fmla="*/ 1969691 h 2104209"/>
              <a:gd name="connsiteX42" fmla="*/ 1116426 w 1416076"/>
              <a:gd name="connsiteY42" fmla="*/ 2055343 h 2104209"/>
              <a:gd name="connsiteX43" fmla="*/ 1121645 w 1416076"/>
              <a:gd name="connsiteY43" fmla="*/ 2018846 h 2104209"/>
              <a:gd name="connsiteX44" fmla="*/ 1144496 w 1416076"/>
              <a:gd name="connsiteY44" fmla="*/ 1823624 h 2104209"/>
              <a:gd name="connsiteX45" fmla="*/ 1127029 w 1416076"/>
              <a:gd name="connsiteY45" fmla="*/ 1775538 h 2104209"/>
              <a:gd name="connsiteX46" fmla="*/ 932752 w 1416076"/>
              <a:gd name="connsiteY46" fmla="*/ 1601892 h 2104209"/>
              <a:gd name="connsiteX47" fmla="*/ 723720 w 1416076"/>
              <a:gd name="connsiteY47" fmla="*/ 1413945 h 2104209"/>
              <a:gd name="connsiteX48" fmla="*/ 456081 w 1416076"/>
              <a:gd name="connsiteY48" fmla="*/ 1174622 h 2104209"/>
              <a:gd name="connsiteX49" fmla="*/ 348934 w 1416076"/>
              <a:gd name="connsiteY49" fmla="*/ 1079066 h 21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16076" h="2104209">
                <a:moveTo>
                  <a:pt x="366936" y="0"/>
                </a:moveTo>
                <a:cubicBezTo>
                  <a:pt x="425831" y="98639"/>
                  <a:pt x="485590" y="196784"/>
                  <a:pt x="543047" y="296286"/>
                </a:cubicBezTo>
                <a:cubicBezTo>
                  <a:pt x="558048" y="322302"/>
                  <a:pt x="574283" y="332659"/>
                  <a:pt x="605354" y="332495"/>
                </a:cubicBezTo>
                <a:cubicBezTo>
                  <a:pt x="864815" y="331056"/>
                  <a:pt x="1124275" y="331673"/>
                  <a:pt x="1383736" y="331673"/>
                </a:cubicBezTo>
                <a:cubicBezTo>
                  <a:pt x="1405272" y="331673"/>
                  <a:pt x="1416041" y="342674"/>
                  <a:pt x="1416041" y="364675"/>
                </a:cubicBezTo>
                <a:cubicBezTo>
                  <a:pt x="1416041" y="444080"/>
                  <a:pt x="1416123" y="523484"/>
                  <a:pt x="1416041" y="602888"/>
                </a:cubicBezTo>
                <a:cubicBezTo>
                  <a:pt x="1416041" y="632932"/>
                  <a:pt x="1415342" y="633466"/>
                  <a:pt x="1384640" y="633548"/>
                </a:cubicBezTo>
                <a:cubicBezTo>
                  <a:pt x="1364091" y="633630"/>
                  <a:pt x="1343541" y="633959"/>
                  <a:pt x="1323032" y="633466"/>
                </a:cubicBezTo>
                <a:cubicBezTo>
                  <a:pt x="1311319" y="633178"/>
                  <a:pt x="1305894" y="637329"/>
                  <a:pt x="1304538" y="649577"/>
                </a:cubicBezTo>
                <a:cubicBezTo>
                  <a:pt x="1298414" y="705883"/>
                  <a:pt x="1291509" y="762107"/>
                  <a:pt x="1284974" y="818372"/>
                </a:cubicBezTo>
                <a:cubicBezTo>
                  <a:pt x="1275604" y="899051"/>
                  <a:pt x="1266151" y="979729"/>
                  <a:pt x="1257068" y="1060448"/>
                </a:cubicBezTo>
                <a:cubicBezTo>
                  <a:pt x="1248355" y="1137756"/>
                  <a:pt x="1240135" y="1215147"/>
                  <a:pt x="1231463" y="1292455"/>
                </a:cubicBezTo>
                <a:cubicBezTo>
                  <a:pt x="1222339" y="1373831"/>
                  <a:pt x="1212722" y="1455167"/>
                  <a:pt x="1203638" y="1536544"/>
                </a:cubicBezTo>
                <a:cubicBezTo>
                  <a:pt x="1194843" y="1615209"/>
                  <a:pt x="1186788" y="1693996"/>
                  <a:pt x="1177869" y="1772619"/>
                </a:cubicBezTo>
                <a:cubicBezTo>
                  <a:pt x="1167718" y="1862134"/>
                  <a:pt x="1156908" y="1951608"/>
                  <a:pt x="1146510" y="2041081"/>
                </a:cubicBezTo>
                <a:cubicBezTo>
                  <a:pt x="1144044" y="2062083"/>
                  <a:pt x="1141948" y="2083167"/>
                  <a:pt x="1139688" y="2104210"/>
                </a:cubicBezTo>
                <a:lnTo>
                  <a:pt x="436805" y="2104210"/>
                </a:lnTo>
                <a:cubicBezTo>
                  <a:pt x="421434" y="1969239"/>
                  <a:pt x="406063" y="1834269"/>
                  <a:pt x="390691" y="1699257"/>
                </a:cubicBezTo>
                <a:cubicBezTo>
                  <a:pt x="375649" y="1566999"/>
                  <a:pt x="360565" y="1434741"/>
                  <a:pt x="345729" y="1302483"/>
                </a:cubicBezTo>
                <a:cubicBezTo>
                  <a:pt x="332864" y="1187856"/>
                  <a:pt x="320617" y="1073148"/>
                  <a:pt x="307670" y="958480"/>
                </a:cubicBezTo>
                <a:cubicBezTo>
                  <a:pt x="296204" y="856759"/>
                  <a:pt x="283792" y="755120"/>
                  <a:pt x="272654" y="653358"/>
                </a:cubicBezTo>
                <a:cubicBezTo>
                  <a:pt x="270887" y="637206"/>
                  <a:pt x="264105" y="632726"/>
                  <a:pt x="249063" y="633301"/>
                </a:cubicBezTo>
                <a:cubicBezTo>
                  <a:pt x="225800" y="634206"/>
                  <a:pt x="202497" y="633178"/>
                  <a:pt x="179235" y="633589"/>
                </a:cubicBezTo>
                <a:cubicBezTo>
                  <a:pt x="166329" y="633795"/>
                  <a:pt x="160617" y="628698"/>
                  <a:pt x="160658" y="615464"/>
                </a:cubicBezTo>
                <a:cubicBezTo>
                  <a:pt x="160904" y="527142"/>
                  <a:pt x="161028" y="438819"/>
                  <a:pt x="160576" y="350496"/>
                </a:cubicBezTo>
                <a:cubicBezTo>
                  <a:pt x="160493" y="332207"/>
                  <a:pt x="171056" y="331508"/>
                  <a:pt x="184619" y="331508"/>
                </a:cubicBezTo>
                <a:cubicBezTo>
                  <a:pt x="277750" y="331714"/>
                  <a:pt x="370840" y="331632"/>
                  <a:pt x="463972" y="331590"/>
                </a:cubicBezTo>
                <a:cubicBezTo>
                  <a:pt x="471452" y="331590"/>
                  <a:pt x="478932" y="331590"/>
                  <a:pt x="488220" y="331590"/>
                </a:cubicBezTo>
                <a:cubicBezTo>
                  <a:pt x="484398" y="315397"/>
                  <a:pt x="474740" y="303848"/>
                  <a:pt x="467465" y="291477"/>
                </a:cubicBezTo>
                <a:cubicBezTo>
                  <a:pt x="426242" y="221279"/>
                  <a:pt x="383869" y="151780"/>
                  <a:pt x="342769" y="81500"/>
                </a:cubicBezTo>
                <a:cubicBezTo>
                  <a:pt x="334508" y="67362"/>
                  <a:pt x="325097" y="61731"/>
                  <a:pt x="308534" y="61896"/>
                </a:cubicBezTo>
                <a:cubicBezTo>
                  <a:pt x="214745" y="62718"/>
                  <a:pt x="120956" y="62471"/>
                  <a:pt x="27167" y="62471"/>
                </a:cubicBezTo>
                <a:cubicBezTo>
                  <a:pt x="164" y="62594"/>
                  <a:pt x="0" y="62348"/>
                  <a:pt x="0" y="34852"/>
                </a:cubicBezTo>
                <a:cubicBezTo>
                  <a:pt x="0" y="23221"/>
                  <a:pt x="740" y="11631"/>
                  <a:pt x="1151" y="0"/>
                </a:cubicBezTo>
                <a:cubicBezTo>
                  <a:pt x="123093" y="0"/>
                  <a:pt x="244994" y="0"/>
                  <a:pt x="366936" y="0"/>
                </a:cubicBezTo>
                <a:close/>
                <a:moveTo>
                  <a:pt x="349058" y="1079066"/>
                </a:moveTo>
                <a:cubicBezTo>
                  <a:pt x="351935" y="1108699"/>
                  <a:pt x="353990" y="1133811"/>
                  <a:pt x="356825" y="1158799"/>
                </a:cubicBezTo>
                <a:cubicBezTo>
                  <a:pt x="366032" y="1240176"/>
                  <a:pt x="375937" y="1321471"/>
                  <a:pt x="384691" y="1402889"/>
                </a:cubicBezTo>
                <a:cubicBezTo>
                  <a:pt x="387445" y="1428535"/>
                  <a:pt x="393609" y="1449537"/>
                  <a:pt x="415557" y="1467662"/>
                </a:cubicBezTo>
                <a:cubicBezTo>
                  <a:pt x="474575" y="1516405"/>
                  <a:pt x="530964" y="1568355"/>
                  <a:pt x="588585" y="1618825"/>
                </a:cubicBezTo>
                <a:cubicBezTo>
                  <a:pt x="660591" y="1681913"/>
                  <a:pt x="733337" y="1744179"/>
                  <a:pt x="804727" y="1807924"/>
                </a:cubicBezTo>
                <a:cubicBezTo>
                  <a:pt x="869130" y="1865422"/>
                  <a:pt x="939533" y="1915235"/>
                  <a:pt x="1006279" y="1969691"/>
                </a:cubicBezTo>
                <a:cubicBezTo>
                  <a:pt x="1041624" y="1998502"/>
                  <a:pt x="1078244" y="2025751"/>
                  <a:pt x="1116426" y="2055343"/>
                </a:cubicBezTo>
                <a:cubicBezTo>
                  <a:pt x="1118439" y="2041410"/>
                  <a:pt x="1120371" y="2030149"/>
                  <a:pt x="1121645" y="2018846"/>
                </a:cubicBezTo>
                <a:cubicBezTo>
                  <a:pt x="1129125" y="1953745"/>
                  <a:pt x="1135331" y="1888479"/>
                  <a:pt x="1144496" y="1823624"/>
                </a:cubicBezTo>
                <a:cubicBezTo>
                  <a:pt x="1147497" y="1802540"/>
                  <a:pt x="1142524" y="1789141"/>
                  <a:pt x="1127029" y="1775538"/>
                </a:cubicBezTo>
                <a:cubicBezTo>
                  <a:pt x="1061804" y="1718204"/>
                  <a:pt x="997401" y="1659925"/>
                  <a:pt x="932752" y="1601892"/>
                </a:cubicBezTo>
                <a:cubicBezTo>
                  <a:pt x="863047" y="1539298"/>
                  <a:pt x="793507" y="1476457"/>
                  <a:pt x="723720" y="1413945"/>
                </a:cubicBezTo>
                <a:cubicBezTo>
                  <a:pt x="634617" y="1334088"/>
                  <a:pt x="545307" y="1254355"/>
                  <a:pt x="456081" y="1174622"/>
                </a:cubicBezTo>
                <a:cubicBezTo>
                  <a:pt x="421475" y="1143674"/>
                  <a:pt x="386787" y="1112809"/>
                  <a:pt x="348934" y="1079066"/>
                </a:cubicBezTo>
                <a:close/>
              </a:path>
            </a:pathLst>
          </a:custGeom>
          <a:solidFill>
            <a:srgbClr val="E65624"/>
          </a:solidFill>
          <a:ln w="4086" cap="flat">
            <a:noFill/>
            <a:prstDash val="solid"/>
            <a:miter/>
          </a:ln>
        </p:spPr>
        <p:txBody>
          <a:bodyPr rtlCol="0" anchor="ctr"/>
          <a:lstStyle/>
          <a:p>
            <a:endParaRPr lang="es-PE"/>
          </a:p>
        </p:txBody>
      </p:sp>
    </p:spTree>
    <p:extLst>
      <p:ext uri="{BB962C8B-B14F-4D97-AF65-F5344CB8AC3E}">
        <p14:creationId xmlns:p14="http://schemas.microsoft.com/office/powerpoint/2010/main" val="408084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a14="http://schemas.microsoft.com/office/drawing/2010/main" xmlns:p14="http://schemas.microsoft.com/office/powerpoint/2010/main"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8">
            <a:extLst>
              <a:ext uri="{FF2B5EF4-FFF2-40B4-BE49-F238E27FC236}">
                <a16:creationId xmlns:a16="http://schemas.microsoft.com/office/drawing/2014/main" id="{A9C3CC5B-89D5-4D82-9A94-4555AA403F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268" b="98413" l="1932" r="97955">
                        <a14:foregroundMark x1="50682" y1="40476" x2="53750" y2="59297"/>
                        <a14:foregroundMark x1="19432" y1="17460" x2="11023" y2="46145"/>
                        <a14:foregroundMark x1="11023" y1="46145" x2="10909" y2="51474"/>
                        <a14:foregroundMark x1="4773" y1="50000" x2="16136" y2="79932"/>
                        <a14:foregroundMark x1="16136" y1="79932" x2="25795" y2="89456"/>
                        <a14:foregroundMark x1="25795" y1="89456" x2="51932" y2="94104"/>
                        <a14:foregroundMark x1="51932" y1="94104" x2="52500" y2="94104"/>
                        <a14:foregroundMark x1="68636" y1="90249" x2="76023" y2="86168"/>
                        <a14:foregroundMark x1="76023" y1="86168" x2="92955" y2="58957"/>
                        <a14:foregroundMark x1="92955" y1="58957" x2="94886" y2="45578"/>
                        <a14:foregroundMark x1="94886" y1="45578" x2="93409" y2="36054"/>
                        <a14:foregroundMark x1="70568" y1="11678" x2="48977" y2="7256"/>
                        <a14:foregroundMark x1="48977" y1="7256" x2="47727" y2="7256"/>
                        <a14:foregroundMark x1="51705" y1="4649" x2="25341" y2="12245"/>
                        <a14:foregroundMark x1="25341" y1="12245" x2="7955" y2="35941"/>
                        <a14:foregroundMark x1="7955" y1="35941" x2="5000" y2="49093"/>
                        <a14:foregroundMark x1="5341" y1="66780" x2="16932" y2="86054"/>
                        <a14:foregroundMark x1="16932" y1="86054" x2="41477" y2="96145"/>
                        <a14:foregroundMark x1="50341" y1="98413" x2="60682" y2="96145"/>
                        <a14:foregroundMark x1="70795" y1="93878" x2="82045" y2="86621"/>
                        <a14:foregroundMark x1="88750" y1="79025" x2="92727" y2="66667"/>
                        <a14:foregroundMark x1="84659" y1="18594" x2="91591" y2="26531"/>
                        <a14:foregroundMark x1="96250" y1="41156" x2="98068" y2="55669"/>
                        <a14:foregroundMark x1="81477" y1="14626" x2="63750" y2="4649"/>
                        <a14:foregroundMark x1="63750" y1="4649" x2="40795" y2="2268"/>
                        <a14:foregroundMark x1="3295" y1="56122" x2="1932" y2="38889"/>
                      </a14:backgroundRemoval>
                    </a14:imgEffect>
                    <a14:imgEffect>
                      <a14:sharpenSoften amount="-100000"/>
                    </a14:imgEffect>
                  </a14:imgLayer>
                </a14:imgProps>
              </a:ext>
              <a:ext uri="{28A0092B-C50C-407E-A947-70E740481C1C}">
                <a14:useLocalDpi xmlns:a14="http://schemas.microsoft.com/office/drawing/2010/main"/>
              </a:ext>
            </a:extLst>
          </a:blip>
          <a:stretch>
            <a:fillRect/>
          </a:stretch>
        </p:blipFill>
        <p:spPr bwMode="auto">
          <a:xfrm>
            <a:off x="9213165" y="5122620"/>
            <a:ext cx="1759635" cy="17637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D29CAE6D-642A-4C93-82D4-E9E9C6812AC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11" b="91431" l="2250" r="96563">
                        <a14:foregroundMark x1="6813" y1="31148" x2="14813" y2="53651"/>
                        <a14:foregroundMark x1="13000" y1="66319" x2="28750" y2="83308"/>
                        <a14:foregroundMark x1="91438" y1="59613" x2="85188" y2="76900"/>
                        <a14:foregroundMark x1="86625" y1="69970" x2="81188" y2="76751"/>
                        <a14:foregroundMark x1="81188" y1="76751" x2="66688" y2="86662"/>
                        <a14:foregroundMark x1="66688" y1="86662" x2="34000" y2="91431"/>
                        <a14:foregroundMark x1="34000" y1="91431" x2="33188" y2="90238"/>
                        <a14:foregroundMark x1="3063" y1="47541" x2="2250" y2="28987"/>
                        <a14:foregroundMark x1="96563" y1="47765" x2="96000" y2="52832"/>
                        <a14:backgroundMark x1="54313" y1="15797" x2="98063" y2="24367"/>
                        <a14:backgroundMark x1="49875" y1="23845" x2="82563" y2="30104"/>
                      </a14:backgroundRemoval>
                    </a14:imgEffect>
                    <a14:imgEffect>
                      <a14:sharpenSoften amount="-100000"/>
                    </a14:imgEffect>
                  </a14:imgLayer>
                </a14:imgProps>
              </a:ext>
              <a:ext uri="{28A0092B-C50C-407E-A947-70E740481C1C}">
                <a14:useLocalDpi xmlns:a14="http://schemas.microsoft.com/office/drawing/2010/main"/>
              </a:ext>
            </a:extLst>
          </a:blip>
          <a:stretch>
            <a:fillRect/>
          </a:stretch>
        </p:blipFill>
        <p:spPr bwMode="auto">
          <a:xfrm rot="18691168">
            <a:off x="11050246" y="5249048"/>
            <a:ext cx="781389" cy="65532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64C50C22-BF60-4F5D-B7BD-606CDCD191D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639" b="99604" l="870" r="95109">
                        <a14:foregroundMark x1="5000" y1="6464" x2="10435" y2="11741"/>
                        <a14:foregroundMark x1="870" y1="2902" x2="2935" y2="3826"/>
                        <a14:foregroundMark x1="88478" y1="43668" x2="95109" y2="74670"/>
                        <a14:foregroundMark x1="95109" y1="74670" x2="95326" y2="78364"/>
                        <a14:foregroundMark x1="63587" y1="94591" x2="78478" y2="94855"/>
                        <a14:foregroundMark x1="65109" y1="99604" x2="65109" y2="99604"/>
                      </a14:backgroundRemoval>
                    </a14:imgEffect>
                    <a14:imgEffect>
                      <a14:sharpenSoften amount="-26000"/>
                    </a14:imgEffect>
                  </a14:imgLayer>
                </a14:imgProps>
              </a:ext>
              <a:ext uri="{28A0092B-C50C-407E-A947-70E740481C1C}">
                <a14:useLocalDpi xmlns:a14="http://schemas.microsoft.com/office/drawing/2010/main"/>
              </a:ext>
            </a:extLst>
          </a:blip>
          <a:stretch>
            <a:fillRect/>
          </a:stretch>
        </p:blipFill>
        <p:spPr bwMode="auto">
          <a:xfrm rot="1804621">
            <a:off x="8438686" y="5909089"/>
            <a:ext cx="507707" cy="41832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o 3">
            <a:extLst>
              <a:ext uri="{FF2B5EF4-FFF2-40B4-BE49-F238E27FC236}">
                <a16:creationId xmlns:a16="http://schemas.microsoft.com/office/drawing/2014/main" id="{79A093C3-A29C-42C9-8F6E-51ACC6376383}"/>
              </a:ext>
            </a:extLst>
          </p:cNvPr>
          <p:cNvGrpSpPr/>
          <p:nvPr/>
        </p:nvGrpSpPr>
        <p:grpSpPr>
          <a:xfrm>
            <a:off x="-627761" y="-371058"/>
            <a:ext cx="6368625" cy="7819565"/>
            <a:chOff x="-627761" y="-371058"/>
            <a:chExt cx="6368625" cy="7819565"/>
          </a:xfrm>
        </p:grpSpPr>
        <p:sp>
          <p:nvSpPr>
            <p:cNvPr id="13" name="Forma libre: forma 12">
              <a:extLst>
                <a:ext uri="{FF2B5EF4-FFF2-40B4-BE49-F238E27FC236}">
                  <a16:creationId xmlns:a16="http://schemas.microsoft.com/office/drawing/2014/main" id="{655D1473-20BF-44B8-B6E5-91CFA2555E73}"/>
                </a:ext>
              </a:extLst>
            </p:cNvPr>
            <p:cNvSpPr/>
            <p:nvPr/>
          </p:nvSpPr>
          <p:spPr>
            <a:xfrm>
              <a:off x="3014346" y="-371058"/>
              <a:ext cx="1461639" cy="1461639"/>
            </a:xfrm>
            <a:custGeom>
              <a:avLst/>
              <a:gdLst>
                <a:gd name="connsiteX0" fmla="*/ 730820 w 1461639"/>
                <a:gd name="connsiteY0" fmla="*/ 0 h 1461639"/>
                <a:gd name="connsiteX1" fmla="*/ 0 w 1461639"/>
                <a:gd name="connsiteY1" fmla="*/ 730820 h 1461639"/>
                <a:gd name="connsiteX2" fmla="*/ 730820 w 1461639"/>
                <a:gd name="connsiteY2" fmla="*/ 1461639 h 1461639"/>
                <a:gd name="connsiteX3" fmla="*/ 1461639 w 1461639"/>
                <a:gd name="connsiteY3" fmla="*/ 730820 h 1461639"/>
                <a:gd name="connsiteX4" fmla="*/ 730820 w 1461639"/>
                <a:gd name="connsiteY4" fmla="*/ 0 h 1461639"/>
                <a:gd name="connsiteX5" fmla="*/ 1180555 w 1461639"/>
                <a:gd name="connsiteY5" fmla="*/ 674603 h 1461639"/>
                <a:gd name="connsiteX6" fmla="*/ 1124338 w 1461639"/>
                <a:gd name="connsiteY6" fmla="*/ 618386 h 1461639"/>
                <a:gd name="connsiteX7" fmla="*/ 843253 w 1461639"/>
                <a:gd name="connsiteY7" fmla="*/ 337301 h 1461639"/>
                <a:gd name="connsiteX8" fmla="*/ 787036 w 1461639"/>
                <a:gd name="connsiteY8" fmla="*/ 281084 h 1461639"/>
                <a:gd name="connsiteX9" fmla="*/ 843253 w 1461639"/>
                <a:gd name="connsiteY9" fmla="*/ 224868 h 1461639"/>
                <a:gd name="connsiteX10" fmla="*/ 1236772 w 1461639"/>
                <a:gd name="connsiteY10" fmla="*/ 618386 h 1461639"/>
                <a:gd name="connsiteX11" fmla="*/ 1180555 w 1461639"/>
                <a:gd name="connsiteY11" fmla="*/ 674603 h 1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639" h="1461639">
                  <a:moveTo>
                    <a:pt x="730820" y="0"/>
                  </a:moveTo>
                  <a:cubicBezTo>
                    <a:pt x="327199" y="0"/>
                    <a:pt x="0" y="327199"/>
                    <a:pt x="0" y="730820"/>
                  </a:cubicBezTo>
                  <a:cubicBezTo>
                    <a:pt x="0" y="1134440"/>
                    <a:pt x="327199" y="1461639"/>
                    <a:pt x="730820" y="1461639"/>
                  </a:cubicBezTo>
                  <a:cubicBezTo>
                    <a:pt x="1134440" y="1461639"/>
                    <a:pt x="1461639" y="1134440"/>
                    <a:pt x="1461639" y="730820"/>
                  </a:cubicBezTo>
                  <a:cubicBezTo>
                    <a:pt x="1461639" y="327199"/>
                    <a:pt x="1134440" y="0"/>
                    <a:pt x="730820" y="0"/>
                  </a:cubicBezTo>
                  <a:close/>
                  <a:moveTo>
                    <a:pt x="1180555" y="674603"/>
                  </a:moveTo>
                  <a:cubicBezTo>
                    <a:pt x="1149506" y="674603"/>
                    <a:pt x="1124338" y="649434"/>
                    <a:pt x="1124338" y="618386"/>
                  </a:cubicBezTo>
                  <a:cubicBezTo>
                    <a:pt x="1124338" y="463149"/>
                    <a:pt x="998491" y="337301"/>
                    <a:pt x="843253" y="337301"/>
                  </a:cubicBezTo>
                  <a:cubicBezTo>
                    <a:pt x="812205" y="337301"/>
                    <a:pt x="787036" y="312133"/>
                    <a:pt x="787036" y="281084"/>
                  </a:cubicBezTo>
                  <a:cubicBezTo>
                    <a:pt x="787036" y="250036"/>
                    <a:pt x="812205" y="224868"/>
                    <a:pt x="843253" y="224868"/>
                  </a:cubicBezTo>
                  <a:cubicBezTo>
                    <a:pt x="1060588" y="224868"/>
                    <a:pt x="1236772" y="401051"/>
                    <a:pt x="1236772" y="618386"/>
                  </a:cubicBezTo>
                  <a:cubicBezTo>
                    <a:pt x="1236772" y="649434"/>
                    <a:pt x="1211603" y="674603"/>
                    <a:pt x="1180555" y="674603"/>
                  </a:cubicBezTo>
                  <a:close/>
                </a:path>
              </a:pathLst>
            </a:custGeom>
            <a:solidFill>
              <a:schemeClr val="bg2">
                <a:lumMod val="50000"/>
                <a:alpha val="12000"/>
              </a:schemeClr>
            </a:solidFill>
            <a:ln w="56158" cap="flat">
              <a:noFill/>
              <a:prstDash val="solid"/>
              <a:miter/>
            </a:ln>
          </p:spPr>
          <p:txBody>
            <a:bodyPr rtlCol="0" anchor="ctr"/>
            <a:lstStyle/>
            <a:p>
              <a:endParaRPr lang="es-PE"/>
            </a:p>
          </p:txBody>
        </p:sp>
        <p:sp>
          <p:nvSpPr>
            <p:cNvPr id="14" name="Forma libre: forma 13">
              <a:extLst>
                <a:ext uri="{FF2B5EF4-FFF2-40B4-BE49-F238E27FC236}">
                  <a16:creationId xmlns:a16="http://schemas.microsoft.com/office/drawing/2014/main" id="{A7FF87F9-BDA0-4DA3-B4CC-AB77C72562BB}"/>
                </a:ext>
              </a:extLst>
            </p:cNvPr>
            <p:cNvSpPr/>
            <p:nvPr/>
          </p:nvSpPr>
          <p:spPr>
            <a:xfrm>
              <a:off x="1946225" y="809495"/>
              <a:ext cx="899470" cy="899470"/>
            </a:xfrm>
            <a:custGeom>
              <a:avLst/>
              <a:gdLst>
                <a:gd name="connsiteX0" fmla="*/ 899470 w 899470"/>
                <a:gd name="connsiteY0" fmla="*/ 449735 h 899470"/>
                <a:gd name="connsiteX1" fmla="*/ 449735 w 899470"/>
                <a:gd name="connsiteY1" fmla="*/ 899470 h 899470"/>
                <a:gd name="connsiteX2" fmla="*/ 0 w 899470"/>
                <a:gd name="connsiteY2" fmla="*/ 449735 h 899470"/>
                <a:gd name="connsiteX3" fmla="*/ 449735 w 899470"/>
                <a:gd name="connsiteY3" fmla="*/ 0 h 899470"/>
                <a:gd name="connsiteX4" fmla="*/ 899470 w 899470"/>
                <a:gd name="connsiteY4" fmla="*/ 449735 h 89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470" h="899470">
                  <a:moveTo>
                    <a:pt x="899470" y="449735"/>
                  </a:moveTo>
                  <a:cubicBezTo>
                    <a:pt x="899470" y="698117"/>
                    <a:pt x="698117" y="899470"/>
                    <a:pt x="449735" y="899470"/>
                  </a:cubicBezTo>
                  <a:cubicBezTo>
                    <a:pt x="201353" y="899470"/>
                    <a:pt x="0" y="698117"/>
                    <a:pt x="0" y="449735"/>
                  </a:cubicBezTo>
                  <a:cubicBezTo>
                    <a:pt x="0" y="201353"/>
                    <a:pt x="201353" y="0"/>
                    <a:pt x="449735" y="0"/>
                  </a:cubicBezTo>
                  <a:cubicBezTo>
                    <a:pt x="698117" y="0"/>
                    <a:pt x="899470" y="201353"/>
                    <a:pt x="899470" y="449735"/>
                  </a:cubicBezTo>
                  <a:close/>
                </a:path>
              </a:pathLst>
            </a:custGeom>
            <a:solidFill>
              <a:schemeClr val="bg2">
                <a:lumMod val="50000"/>
                <a:alpha val="12000"/>
              </a:schemeClr>
            </a:solidFill>
            <a:ln w="56158" cap="flat">
              <a:noFill/>
              <a:prstDash val="solid"/>
              <a:miter/>
            </a:ln>
          </p:spPr>
          <p:txBody>
            <a:bodyPr rtlCol="0" anchor="ctr"/>
            <a:lstStyle/>
            <a:p>
              <a:endParaRPr lang="es-PE"/>
            </a:p>
          </p:txBody>
        </p:sp>
        <p:sp>
          <p:nvSpPr>
            <p:cNvPr id="15" name="Forma libre: forma 14">
              <a:extLst>
                <a:ext uri="{FF2B5EF4-FFF2-40B4-BE49-F238E27FC236}">
                  <a16:creationId xmlns:a16="http://schemas.microsoft.com/office/drawing/2014/main" id="{08AEA2C6-5642-40F6-AB19-FEAB6EFD1435}"/>
                </a:ext>
              </a:extLst>
            </p:cNvPr>
            <p:cNvSpPr/>
            <p:nvPr/>
          </p:nvSpPr>
          <p:spPr>
            <a:xfrm>
              <a:off x="5403563" y="191110"/>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chemeClr val="bg2">
                <a:lumMod val="50000"/>
                <a:alpha val="12000"/>
              </a:schemeClr>
            </a:solidFill>
            <a:ln w="56158" cap="flat">
              <a:noFill/>
              <a:prstDash val="solid"/>
              <a:miter/>
            </a:ln>
          </p:spPr>
          <p:txBody>
            <a:bodyPr rtlCol="0" anchor="ctr"/>
            <a:lstStyle/>
            <a:p>
              <a:endParaRPr lang="es-PE"/>
            </a:p>
          </p:txBody>
        </p:sp>
        <p:sp>
          <p:nvSpPr>
            <p:cNvPr id="16" name="Forma libre: forma 15">
              <a:extLst>
                <a:ext uri="{FF2B5EF4-FFF2-40B4-BE49-F238E27FC236}">
                  <a16:creationId xmlns:a16="http://schemas.microsoft.com/office/drawing/2014/main" id="{C06B8F02-2157-4D08-AB60-48628E528139}"/>
                </a:ext>
              </a:extLst>
            </p:cNvPr>
            <p:cNvSpPr/>
            <p:nvPr/>
          </p:nvSpPr>
          <p:spPr>
            <a:xfrm>
              <a:off x="3154888" y="1427881"/>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chemeClr val="bg2">
                <a:lumMod val="50000"/>
                <a:alpha val="12000"/>
              </a:schemeClr>
            </a:solidFill>
            <a:ln w="56158" cap="flat">
              <a:noFill/>
              <a:prstDash val="solid"/>
              <a:miter/>
            </a:ln>
          </p:spPr>
          <p:txBody>
            <a:bodyPr rtlCol="0" anchor="ctr"/>
            <a:lstStyle/>
            <a:p>
              <a:endParaRPr lang="es-PE"/>
            </a:p>
          </p:txBody>
        </p:sp>
        <p:sp>
          <p:nvSpPr>
            <p:cNvPr id="17" name="Forma libre: forma 16">
              <a:extLst>
                <a:ext uri="{FF2B5EF4-FFF2-40B4-BE49-F238E27FC236}">
                  <a16:creationId xmlns:a16="http://schemas.microsoft.com/office/drawing/2014/main" id="{64FCA63F-C60A-4C26-B73B-C1F676630EA9}"/>
                </a:ext>
              </a:extLst>
            </p:cNvPr>
            <p:cNvSpPr/>
            <p:nvPr/>
          </p:nvSpPr>
          <p:spPr>
            <a:xfrm>
              <a:off x="-262352" y="5059289"/>
              <a:ext cx="1684072" cy="1603305"/>
            </a:xfrm>
            <a:custGeom>
              <a:avLst/>
              <a:gdLst>
                <a:gd name="connsiteX0" fmla="*/ 843253 w 1684072"/>
                <a:gd name="connsiteY0" fmla="*/ 0 h 1603305"/>
                <a:gd name="connsiteX1" fmla="*/ 0 w 1684072"/>
                <a:gd name="connsiteY1" fmla="*/ 843253 h 1603305"/>
                <a:gd name="connsiteX2" fmla="*/ 0 w 1684072"/>
                <a:gd name="connsiteY2" fmla="*/ 899470 h 1603305"/>
                <a:gd name="connsiteX3" fmla="*/ 1122730 w 1684072"/>
                <a:gd name="connsiteY3" fmla="*/ 1287114 h 1603305"/>
                <a:gd name="connsiteX4" fmla="*/ 1205852 w 1684072"/>
                <a:gd name="connsiteY4" fmla="*/ 1603306 h 1603305"/>
                <a:gd name="connsiteX5" fmla="*/ 1600680 w 1684072"/>
                <a:gd name="connsiteY5" fmla="*/ 478023 h 1603305"/>
                <a:gd name="connsiteX6" fmla="*/ 843253 w 1684072"/>
                <a:gd name="connsiteY6" fmla="*/ 0 h 1603305"/>
                <a:gd name="connsiteX7" fmla="*/ 1405422 w 1684072"/>
                <a:gd name="connsiteY7" fmla="*/ 787036 h 1603305"/>
                <a:gd name="connsiteX8" fmla="*/ 1349205 w 1684072"/>
                <a:gd name="connsiteY8" fmla="*/ 730820 h 1603305"/>
                <a:gd name="connsiteX9" fmla="*/ 955687 w 1684072"/>
                <a:gd name="connsiteY9" fmla="*/ 337301 h 1603305"/>
                <a:gd name="connsiteX10" fmla="*/ 899470 w 1684072"/>
                <a:gd name="connsiteY10" fmla="*/ 281084 h 1603305"/>
                <a:gd name="connsiteX11" fmla="*/ 955687 w 1684072"/>
                <a:gd name="connsiteY11" fmla="*/ 224868 h 1603305"/>
                <a:gd name="connsiteX12" fmla="*/ 1461639 w 1684072"/>
                <a:gd name="connsiteY12" fmla="*/ 730820 h 1603305"/>
                <a:gd name="connsiteX13" fmla="*/ 1405422 w 1684072"/>
                <a:gd name="connsiteY13" fmla="*/ 787036 h 16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71" h="1603305">
                  <a:moveTo>
                    <a:pt x="843253" y="0"/>
                  </a:moveTo>
                  <a:cubicBezTo>
                    <a:pt x="377536" y="0"/>
                    <a:pt x="0" y="377536"/>
                    <a:pt x="0" y="843253"/>
                  </a:cubicBezTo>
                  <a:cubicBezTo>
                    <a:pt x="0" y="861805"/>
                    <a:pt x="0" y="879794"/>
                    <a:pt x="0" y="899470"/>
                  </a:cubicBezTo>
                  <a:cubicBezTo>
                    <a:pt x="417079" y="696482"/>
                    <a:pt x="919742" y="870035"/>
                    <a:pt x="1122730" y="1287114"/>
                  </a:cubicBezTo>
                  <a:cubicBezTo>
                    <a:pt x="1170885" y="1386050"/>
                    <a:pt x="1199123" y="1493480"/>
                    <a:pt x="1205852" y="1603306"/>
                  </a:cubicBezTo>
                  <a:cubicBezTo>
                    <a:pt x="1625618" y="1401594"/>
                    <a:pt x="1802392" y="897789"/>
                    <a:pt x="1600680" y="478023"/>
                  </a:cubicBezTo>
                  <a:cubicBezTo>
                    <a:pt x="1460689" y="186685"/>
                    <a:pt x="1166478" y="1006"/>
                    <a:pt x="843253" y="0"/>
                  </a:cubicBezTo>
                  <a:close/>
                  <a:moveTo>
                    <a:pt x="1405422" y="787036"/>
                  </a:moveTo>
                  <a:cubicBezTo>
                    <a:pt x="1374374" y="787036"/>
                    <a:pt x="1349205" y="761868"/>
                    <a:pt x="1349205" y="730820"/>
                  </a:cubicBezTo>
                  <a:cubicBezTo>
                    <a:pt x="1349205" y="513485"/>
                    <a:pt x="1173022" y="337301"/>
                    <a:pt x="955687" y="337301"/>
                  </a:cubicBezTo>
                  <a:cubicBezTo>
                    <a:pt x="924639" y="337301"/>
                    <a:pt x="899470" y="312133"/>
                    <a:pt x="899470" y="281084"/>
                  </a:cubicBezTo>
                  <a:cubicBezTo>
                    <a:pt x="899470" y="250036"/>
                    <a:pt x="924639" y="224868"/>
                    <a:pt x="955687" y="224868"/>
                  </a:cubicBezTo>
                  <a:cubicBezTo>
                    <a:pt x="1235119" y="224868"/>
                    <a:pt x="1461639" y="451388"/>
                    <a:pt x="1461639" y="730820"/>
                  </a:cubicBezTo>
                  <a:cubicBezTo>
                    <a:pt x="1461639" y="761868"/>
                    <a:pt x="1436471" y="787036"/>
                    <a:pt x="1405422" y="787036"/>
                  </a:cubicBezTo>
                  <a:close/>
                </a:path>
              </a:pathLst>
            </a:custGeom>
            <a:solidFill>
              <a:schemeClr val="bg2">
                <a:lumMod val="50000"/>
                <a:alpha val="12000"/>
              </a:schemeClr>
            </a:solidFill>
            <a:ln w="56158" cap="flat">
              <a:noFill/>
              <a:prstDash val="solid"/>
              <a:miter/>
            </a:ln>
          </p:spPr>
          <p:txBody>
            <a:bodyPr rtlCol="0" anchor="ctr"/>
            <a:lstStyle/>
            <a:p>
              <a:endParaRPr lang="es-PE"/>
            </a:p>
          </p:txBody>
        </p:sp>
        <p:sp>
          <p:nvSpPr>
            <p:cNvPr id="18" name="Forma libre: forma 17">
              <a:extLst>
                <a:ext uri="{FF2B5EF4-FFF2-40B4-BE49-F238E27FC236}">
                  <a16:creationId xmlns:a16="http://schemas.microsoft.com/office/drawing/2014/main" id="{53AC96BC-E464-4DB6-AEC1-0C5E8E7696DE}"/>
                </a:ext>
              </a:extLst>
            </p:cNvPr>
            <p:cNvSpPr/>
            <p:nvPr/>
          </p:nvSpPr>
          <p:spPr>
            <a:xfrm>
              <a:off x="-627761" y="5986868"/>
              <a:ext cx="1461639" cy="1461639"/>
            </a:xfrm>
            <a:custGeom>
              <a:avLst/>
              <a:gdLst>
                <a:gd name="connsiteX0" fmla="*/ 730820 w 1461639"/>
                <a:gd name="connsiteY0" fmla="*/ 0 h 1461639"/>
                <a:gd name="connsiteX1" fmla="*/ 0 w 1461639"/>
                <a:gd name="connsiteY1" fmla="*/ 730820 h 1461639"/>
                <a:gd name="connsiteX2" fmla="*/ 730820 w 1461639"/>
                <a:gd name="connsiteY2" fmla="*/ 1461639 h 1461639"/>
                <a:gd name="connsiteX3" fmla="*/ 1461639 w 1461639"/>
                <a:gd name="connsiteY3" fmla="*/ 730820 h 1461639"/>
                <a:gd name="connsiteX4" fmla="*/ 730820 w 1461639"/>
                <a:gd name="connsiteY4" fmla="*/ 0 h 1461639"/>
                <a:gd name="connsiteX5" fmla="*/ 1180555 w 1461639"/>
                <a:gd name="connsiteY5" fmla="*/ 674603 h 1461639"/>
                <a:gd name="connsiteX6" fmla="*/ 1124338 w 1461639"/>
                <a:gd name="connsiteY6" fmla="*/ 618386 h 1461639"/>
                <a:gd name="connsiteX7" fmla="*/ 843253 w 1461639"/>
                <a:gd name="connsiteY7" fmla="*/ 337301 h 1461639"/>
                <a:gd name="connsiteX8" fmla="*/ 787036 w 1461639"/>
                <a:gd name="connsiteY8" fmla="*/ 281084 h 1461639"/>
                <a:gd name="connsiteX9" fmla="*/ 843253 w 1461639"/>
                <a:gd name="connsiteY9" fmla="*/ 224868 h 1461639"/>
                <a:gd name="connsiteX10" fmla="*/ 1236772 w 1461639"/>
                <a:gd name="connsiteY10" fmla="*/ 618386 h 1461639"/>
                <a:gd name="connsiteX11" fmla="*/ 1180555 w 1461639"/>
                <a:gd name="connsiteY11" fmla="*/ 674603 h 1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639" h="1461639">
                  <a:moveTo>
                    <a:pt x="730820" y="0"/>
                  </a:moveTo>
                  <a:cubicBezTo>
                    <a:pt x="327199" y="0"/>
                    <a:pt x="0" y="327199"/>
                    <a:pt x="0" y="730820"/>
                  </a:cubicBezTo>
                  <a:cubicBezTo>
                    <a:pt x="0" y="1134440"/>
                    <a:pt x="327199" y="1461639"/>
                    <a:pt x="730820" y="1461639"/>
                  </a:cubicBezTo>
                  <a:cubicBezTo>
                    <a:pt x="1134440" y="1461639"/>
                    <a:pt x="1461639" y="1134440"/>
                    <a:pt x="1461639" y="730820"/>
                  </a:cubicBezTo>
                  <a:cubicBezTo>
                    <a:pt x="1461639" y="327199"/>
                    <a:pt x="1134440" y="0"/>
                    <a:pt x="730820" y="0"/>
                  </a:cubicBezTo>
                  <a:close/>
                  <a:moveTo>
                    <a:pt x="1180555" y="674603"/>
                  </a:moveTo>
                  <a:cubicBezTo>
                    <a:pt x="1149506" y="674603"/>
                    <a:pt x="1124338" y="649434"/>
                    <a:pt x="1124338" y="618386"/>
                  </a:cubicBezTo>
                  <a:cubicBezTo>
                    <a:pt x="1124338" y="463149"/>
                    <a:pt x="998491" y="337301"/>
                    <a:pt x="843253" y="337301"/>
                  </a:cubicBezTo>
                  <a:cubicBezTo>
                    <a:pt x="812205" y="337301"/>
                    <a:pt x="787036" y="312133"/>
                    <a:pt x="787036" y="281084"/>
                  </a:cubicBezTo>
                  <a:cubicBezTo>
                    <a:pt x="787036" y="250036"/>
                    <a:pt x="812205" y="224868"/>
                    <a:pt x="843253" y="224868"/>
                  </a:cubicBezTo>
                  <a:cubicBezTo>
                    <a:pt x="1060588" y="224868"/>
                    <a:pt x="1236772" y="401051"/>
                    <a:pt x="1236772" y="618386"/>
                  </a:cubicBezTo>
                  <a:cubicBezTo>
                    <a:pt x="1236772" y="649434"/>
                    <a:pt x="1211603" y="674603"/>
                    <a:pt x="1180555" y="674603"/>
                  </a:cubicBezTo>
                  <a:close/>
                </a:path>
              </a:pathLst>
            </a:custGeom>
            <a:solidFill>
              <a:schemeClr val="bg2">
                <a:lumMod val="50000"/>
                <a:alpha val="12000"/>
              </a:schemeClr>
            </a:solidFill>
            <a:ln w="56158" cap="flat">
              <a:noFill/>
              <a:prstDash val="solid"/>
              <a:miter/>
            </a:ln>
          </p:spPr>
          <p:txBody>
            <a:bodyPr rtlCol="0" anchor="ctr"/>
            <a:lstStyle/>
            <a:p>
              <a:endParaRPr lang="es-PE"/>
            </a:p>
          </p:txBody>
        </p:sp>
        <p:sp>
          <p:nvSpPr>
            <p:cNvPr id="19" name="Forma libre: forma 18">
              <a:extLst>
                <a:ext uri="{FF2B5EF4-FFF2-40B4-BE49-F238E27FC236}">
                  <a16:creationId xmlns:a16="http://schemas.microsoft.com/office/drawing/2014/main" id="{EEE73A11-AFFF-444A-87E0-793B343C3E83}"/>
                </a:ext>
              </a:extLst>
            </p:cNvPr>
            <p:cNvSpPr/>
            <p:nvPr/>
          </p:nvSpPr>
          <p:spPr>
            <a:xfrm>
              <a:off x="1215027" y="4287994"/>
              <a:ext cx="811771" cy="811771"/>
            </a:xfrm>
            <a:custGeom>
              <a:avLst/>
              <a:gdLst>
                <a:gd name="connsiteX0" fmla="*/ 811772 w 811771"/>
                <a:gd name="connsiteY0" fmla="*/ 405886 h 811771"/>
                <a:gd name="connsiteX1" fmla="*/ 405886 w 811771"/>
                <a:gd name="connsiteY1" fmla="*/ 811772 h 811771"/>
                <a:gd name="connsiteX2" fmla="*/ 0 w 811771"/>
                <a:gd name="connsiteY2" fmla="*/ 405886 h 811771"/>
                <a:gd name="connsiteX3" fmla="*/ 405886 w 811771"/>
                <a:gd name="connsiteY3" fmla="*/ 0 h 811771"/>
                <a:gd name="connsiteX4" fmla="*/ 811772 w 811771"/>
                <a:gd name="connsiteY4" fmla="*/ 405886 h 811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71" h="811771">
                  <a:moveTo>
                    <a:pt x="811772" y="405886"/>
                  </a:moveTo>
                  <a:cubicBezTo>
                    <a:pt x="811772" y="630051"/>
                    <a:pt x="630051" y="811772"/>
                    <a:pt x="405886" y="811772"/>
                  </a:cubicBezTo>
                  <a:cubicBezTo>
                    <a:pt x="181721" y="811772"/>
                    <a:pt x="0" y="630051"/>
                    <a:pt x="0" y="405886"/>
                  </a:cubicBezTo>
                  <a:cubicBezTo>
                    <a:pt x="0" y="181721"/>
                    <a:pt x="181721" y="0"/>
                    <a:pt x="405886" y="0"/>
                  </a:cubicBezTo>
                  <a:cubicBezTo>
                    <a:pt x="630051" y="0"/>
                    <a:pt x="811772" y="181721"/>
                    <a:pt x="811772" y="405886"/>
                  </a:cubicBezTo>
                  <a:close/>
                </a:path>
              </a:pathLst>
            </a:custGeom>
            <a:solidFill>
              <a:schemeClr val="bg2">
                <a:lumMod val="50000"/>
                <a:alpha val="12000"/>
              </a:schemeClr>
            </a:solidFill>
            <a:ln w="56158" cap="flat">
              <a:noFill/>
              <a:prstDash val="solid"/>
              <a:miter/>
            </a:ln>
          </p:spPr>
          <p:txBody>
            <a:bodyPr rtlCol="0" anchor="ctr"/>
            <a:lstStyle/>
            <a:p>
              <a:endParaRPr lang="es-PE"/>
            </a:p>
          </p:txBody>
        </p:sp>
        <p:sp>
          <p:nvSpPr>
            <p:cNvPr id="20" name="Forma libre: forma 19">
              <a:extLst>
                <a:ext uri="{FF2B5EF4-FFF2-40B4-BE49-F238E27FC236}">
                  <a16:creationId xmlns:a16="http://schemas.microsoft.com/office/drawing/2014/main" id="{A879979E-995C-4ED9-8B16-A5D144F98276}"/>
                </a:ext>
              </a:extLst>
            </p:cNvPr>
            <p:cNvSpPr/>
            <p:nvPr/>
          </p:nvSpPr>
          <p:spPr>
            <a:xfrm>
              <a:off x="1761455" y="6549037"/>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chemeClr val="bg2">
                <a:lumMod val="50000"/>
                <a:alpha val="12000"/>
              </a:schemeClr>
            </a:solidFill>
            <a:ln w="56158" cap="flat">
              <a:noFill/>
              <a:prstDash val="solid"/>
              <a:miter/>
            </a:ln>
          </p:spPr>
          <p:txBody>
            <a:bodyPr rtlCol="0" anchor="ctr"/>
            <a:lstStyle/>
            <a:p>
              <a:endParaRPr lang="es-PE"/>
            </a:p>
          </p:txBody>
        </p:sp>
      </p:grpSp>
      <p:sp>
        <p:nvSpPr>
          <p:cNvPr id="3" name="TextBox 2"/>
          <p:cNvSpPr txBox="1"/>
          <p:nvPr/>
        </p:nvSpPr>
        <p:spPr>
          <a:xfrm>
            <a:off x="1946225" y="502492"/>
            <a:ext cx="9211182" cy="1918539"/>
          </a:xfrm>
          <a:prstGeom prst="rect">
            <a:avLst/>
          </a:prstGeom>
          <a:noFill/>
        </p:spPr>
        <p:txBody>
          <a:bodyPr wrap="square" rtlCol="0">
            <a:spAutoFit/>
          </a:bodyPr>
          <a:lstStyle/>
          <a:p>
            <a:r>
              <a:rPr lang="en-US" sz="2400" dirty="0">
                <a:solidFill>
                  <a:schemeClr val="bg1">
                    <a:lumMod val="50000"/>
                  </a:schemeClr>
                </a:solidFill>
                <a:latin typeface="TitilliumText22L Lt" pitchFamily="50" charset="0"/>
              </a:rPr>
              <a:t>Dictamen </a:t>
            </a:r>
            <a:r>
              <a:rPr lang="en-US" sz="2400" dirty="0" err="1">
                <a:solidFill>
                  <a:schemeClr val="bg1">
                    <a:lumMod val="50000"/>
                  </a:schemeClr>
                </a:solidFill>
                <a:latin typeface="TitilliumText22L Lt" pitchFamily="50" charset="0"/>
              </a:rPr>
              <a:t>científico</a:t>
            </a:r>
            <a:r>
              <a:rPr lang="en-US" sz="2400" dirty="0">
                <a:solidFill>
                  <a:schemeClr val="bg1">
                    <a:lumMod val="50000"/>
                  </a:schemeClr>
                </a:solidFill>
                <a:latin typeface="TitilliumText22L Lt" pitchFamily="50" charset="0"/>
              </a:rPr>
              <a:t> </a:t>
            </a:r>
            <a:r>
              <a:rPr lang="en-US" sz="2400" dirty="0" err="1">
                <a:solidFill>
                  <a:schemeClr val="bg1">
                    <a:lumMod val="50000"/>
                  </a:schemeClr>
                </a:solidFill>
                <a:latin typeface="TitilliumText22L Lt" pitchFamily="50" charset="0"/>
              </a:rPr>
              <a:t>sobre</a:t>
            </a:r>
            <a:r>
              <a:rPr lang="en-US" sz="2400" dirty="0">
                <a:solidFill>
                  <a:schemeClr val="bg1">
                    <a:lumMod val="50000"/>
                  </a:schemeClr>
                </a:solidFill>
                <a:latin typeface="TitilliumText22L Lt" pitchFamily="50" charset="0"/>
              </a:rPr>
              <a:t> la </a:t>
            </a:r>
            <a:r>
              <a:rPr lang="en-US" sz="2400" dirty="0" err="1">
                <a:solidFill>
                  <a:schemeClr val="bg1">
                    <a:lumMod val="50000"/>
                  </a:schemeClr>
                </a:solidFill>
                <a:latin typeface="TitilliumText22L Lt" pitchFamily="50" charset="0"/>
              </a:rPr>
              <a:t>evaluación</a:t>
            </a:r>
            <a:r>
              <a:rPr lang="en-US" sz="2400" dirty="0">
                <a:solidFill>
                  <a:schemeClr val="bg1">
                    <a:lumMod val="50000"/>
                  </a:schemeClr>
                </a:solidFill>
                <a:latin typeface="TitilliumText22L Lt" pitchFamily="50" charset="0"/>
              </a:rPr>
              <a:t> de la </a:t>
            </a:r>
            <a:r>
              <a:rPr lang="en-US" sz="2400" dirty="0" err="1">
                <a:solidFill>
                  <a:schemeClr val="bg1">
                    <a:lumMod val="50000"/>
                  </a:schemeClr>
                </a:solidFill>
                <a:latin typeface="TitilliumText22L Lt" pitchFamily="50" charset="0"/>
              </a:rPr>
              <a:t>seguridad</a:t>
            </a:r>
            <a:r>
              <a:rPr lang="en-US" sz="2400" dirty="0">
                <a:solidFill>
                  <a:schemeClr val="bg1">
                    <a:lumMod val="50000"/>
                  </a:schemeClr>
                </a:solidFill>
                <a:latin typeface="TitilliumText22L Lt" pitchFamily="50" charset="0"/>
              </a:rPr>
              <a:t> del </a:t>
            </a:r>
            <a:r>
              <a:rPr lang="en-US" sz="2400" dirty="0" err="1">
                <a:solidFill>
                  <a:schemeClr val="bg1">
                    <a:lumMod val="50000"/>
                  </a:schemeClr>
                </a:solidFill>
                <a:latin typeface="TitilliumText22L Lt" pitchFamily="50" charset="0"/>
              </a:rPr>
              <a:t>proceso</a:t>
            </a:r>
            <a:r>
              <a:rPr lang="en-US" sz="2400" dirty="0">
                <a:solidFill>
                  <a:schemeClr val="bg1">
                    <a:lumMod val="50000"/>
                  </a:schemeClr>
                </a:solidFill>
                <a:latin typeface="TitilliumText22L Lt" pitchFamily="50" charset="0"/>
              </a:rPr>
              <a:t> «MOPET ®» </a:t>
            </a:r>
            <a:r>
              <a:rPr lang="en-US" sz="2400" dirty="0" err="1">
                <a:solidFill>
                  <a:schemeClr val="bg1">
                    <a:lumMod val="50000"/>
                  </a:schemeClr>
                </a:solidFill>
                <a:latin typeface="TitilliumText22L Lt" pitchFamily="50" charset="0"/>
              </a:rPr>
              <a:t>utilizado</a:t>
            </a:r>
            <a:r>
              <a:rPr lang="en-US" sz="2400" dirty="0">
                <a:solidFill>
                  <a:schemeClr val="bg1">
                    <a:lumMod val="50000"/>
                  </a:schemeClr>
                </a:solidFill>
                <a:latin typeface="TitilliumText22L Lt" pitchFamily="50" charset="0"/>
              </a:rPr>
              <a:t> para </a:t>
            </a:r>
            <a:r>
              <a:rPr lang="en-US" sz="2400" dirty="0" err="1">
                <a:solidFill>
                  <a:schemeClr val="bg1">
                    <a:lumMod val="50000"/>
                  </a:schemeClr>
                </a:solidFill>
                <a:latin typeface="TitilliumText22L Lt" pitchFamily="50" charset="0"/>
              </a:rPr>
              <a:t>reciclar</a:t>
            </a:r>
            <a:r>
              <a:rPr lang="en-US" sz="2400" dirty="0">
                <a:solidFill>
                  <a:schemeClr val="bg1">
                    <a:lumMod val="50000"/>
                  </a:schemeClr>
                </a:solidFill>
                <a:latin typeface="TitilliumText22L Lt" pitchFamily="50" charset="0"/>
              </a:rPr>
              <a:t> PET </a:t>
            </a:r>
            <a:r>
              <a:rPr lang="en-US" sz="2400" dirty="0" err="1">
                <a:solidFill>
                  <a:schemeClr val="bg1">
                    <a:lumMod val="50000"/>
                  </a:schemeClr>
                </a:solidFill>
                <a:latin typeface="TitilliumText22L Lt" pitchFamily="50" charset="0"/>
              </a:rPr>
              <a:t>postconsumo</a:t>
            </a:r>
            <a:r>
              <a:rPr lang="en-US" sz="2400" dirty="0">
                <a:solidFill>
                  <a:schemeClr val="bg1">
                    <a:lumMod val="50000"/>
                  </a:schemeClr>
                </a:solidFill>
                <a:latin typeface="TitilliumText22L Lt" pitchFamily="50" charset="0"/>
              </a:rPr>
              <a:t> </a:t>
            </a:r>
            <a:r>
              <a:rPr lang="en-US" sz="2400" dirty="0" err="1">
                <a:solidFill>
                  <a:schemeClr val="bg1">
                    <a:lumMod val="50000"/>
                  </a:schemeClr>
                </a:solidFill>
                <a:latin typeface="TitilliumText22L Lt" pitchFamily="50" charset="0"/>
              </a:rPr>
              <a:t>en</a:t>
            </a:r>
            <a:r>
              <a:rPr lang="en-US" sz="2400" dirty="0">
                <a:solidFill>
                  <a:schemeClr val="bg1">
                    <a:lumMod val="50000"/>
                  </a:schemeClr>
                </a:solidFill>
                <a:latin typeface="TitilliumText22L Lt" pitchFamily="50" charset="0"/>
              </a:rPr>
              <a:t> </a:t>
            </a:r>
            <a:r>
              <a:rPr lang="en-US" sz="2400" dirty="0" err="1">
                <a:solidFill>
                  <a:schemeClr val="bg1">
                    <a:lumMod val="50000"/>
                  </a:schemeClr>
                </a:solidFill>
                <a:latin typeface="TitilliumText22L Lt" pitchFamily="50" charset="0"/>
              </a:rPr>
              <a:t>materiales</a:t>
            </a:r>
            <a:r>
              <a:rPr lang="en-US" sz="2400" dirty="0">
                <a:solidFill>
                  <a:schemeClr val="bg1">
                    <a:lumMod val="50000"/>
                  </a:schemeClr>
                </a:solidFill>
                <a:latin typeface="TitilliumText22L Lt" pitchFamily="50" charset="0"/>
              </a:rPr>
              <a:t> </a:t>
            </a:r>
            <a:r>
              <a:rPr lang="en-US" sz="2400" dirty="0" err="1">
                <a:solidFill>
                  <a:schemeClr val="bg1">
                    <a:lumMod val="50000"/>
                  </a:schemeClr>
                </a:solidFill>
                <a:latin typeface="TitilliumText22L Lt" pitchFamily="50" charset="0"/>
              </a:rPr>
              <a:t>en</a:t>
            </a:r>
            <a:r>
              <a:rPr lang="en-US" sz="2400" dirty="0">
                <a:solidFill>
                  <a:schemeClr val="bg1">
                    <a:lumMod val="50000"/>
                  </a:schemeClr>
                </a:solidFill>
                <a:latin typeface="TitilliumText22L Lt" pitchFamily="50" charset="0"/>
              </a:rPr>
              <a:t> </a:t>
            </a:r>
            <a:r>
              <a:rPr lang="en-US" sz="2400" dirty="0" err="1">
                <a:solidFill>
                  <a:schemeClr val="bg1">
                    <a:lumMod val="50000"/>
                  </a:schemeClr>
                </a:solidFill>
                <a:latin typeface="TitilliumText22L Lt" pitchFamily="50" charset="0"/>
              </a:rPr>
              <a:t>contacto</a:t>
            </a:r>
            <a:r>
              <a:rPr lang="en-US" sz="2400" dirty="0">
                <a:solidFill>
                  <a:schemeClr val="bg1">
                    <a:lumMod val="50000"/>
                  </a:schemeClr>
                </a:solidFill>
                <a:latin typeface="TitilliumText22L Lt" pitchFamily="50" charset="0"/>
              </a:rPr>
              <a:t> con </a:t>
            </a:r>
            <a:r>
              <a:rPr lang="en-US" sz="2400" dirty="0" err="1">
                <a:solidFill>
                  <a:schemeClr val="bg1">
                    <a:lumMod val="50000"/>
                  </a:schemeClr>
                </a:solidFill>
                <a:latin typeface="TitilliumText22L Lt" pitchFamily="50" charset="0"/>
              </a:rPr>
              <a:t>alimentos</a:t>
            </a:r>
            <a:endParaRPr lang="en-US" sz="2400" dirty="0">
              <a:solidFill>
                <a:schemeClr val="bg1">
                  <a:lumMod val="50000"/>
                </a:schemeClr>
              </a:solidFill>
              <a:latin typeface="TitilliumText22L Lt" pitchFamily="50" charset="0"/>
            </a:endParaRPr>
          </a:p>
          <a:p>
            <a:endParaRPr lang="en-US" sz="4667" dirty="0">
              <a:solidFill>
                <a:schemeClr val="bg1">
                  <a:lumMod val="50000"/>
                </a:schemeClr>
              </a:solidFill>
              <a:latin typeface="TitilliumText22L Lt" pitchFamily="50" charset="0"/>
            </a:endParaRPr>
          </a:p>
        </p:txBody>
      </p:sp>
      <p:sp>
        <p:nvSpPr>
          <p:cNvPr id="5" name="TextBox 4"/>
          <p:cNvSpPr txBox="1"/>
          <p:nvPr/>
        </p:nvSpPr>
        <p:spPr>
          <a:xfrm>
            <a:off x="6740495" y="1482055"/>
            <a:ext cx="4064000" cy="1071255"/>
          </a:xfrm>
          <a:prstGeom prst="rect">
            <a:avLst/>
          </a:prstGeom>
          <a:noFill/>
        </p:spPr>
        <p:txBody>
          <a:bodyPr wrap="square" rtlCol="0">
            <a:spAutoFit/>
          </a:bodyPr>
          <a:lstStyle/>
          <a:p>
            <a:pPr>
              <a:lnSpc>
                <a:spcPts val="4000"/>
              </a:lnSpc>
            </a:pPr>
            <a:r>
              <a:rPr lang="en-US" sz="2400" dirty="0">
                <a:solidFill>
                  <a:schemeClr val="bg1">
                    <a:lumMod val="50000"/>
                  </a:schemeClr>
                </a:solidFill>
                <a:latin typeface="TitilliumText22L Lt" pitchFamily="50" charset="0"/>
              </a:rPr>
              <a:t>© </a:t>
            </a:r>
            <a:r>
              <a:rPr lang="en-US" sz="2400" dirty="0" err="1">
                <a:solidFill>
                  <a:schemeClr val="bg1">
                    <a:lumMod val="50000"/>
                  </a:schemeClr>
                </a:solidFill>
                <a:latin typeface="TitilliumText22L Lt" pitchFamily="50" charset="0"/>
              </a:rPr>
              <a:t>Autoridad</a:t>
            </a:r>
            <a:r>
              <a:rPr lang="en-US" sz="2400" dirty="0">
                <a:solidFill>
                  <a:schemeClr val="bg1">
                    <a:lumMod val="50000"/>
                  </a:schemeClr>
                </a:solidFill>
                <a:latin typeface="TitilliumText22L Lt" pitchFamily="50" charset="0"/>
              </a:rPr>
              <a:t> </a:t>
            </a:r>
            <a:r>
              <a:rPr lang="en-US" sz="2400" dirty="0" err="1">
                <a:solidFill>
                  <a:schemeClr val="bg1">
                    <a:lumMod val="50000"/>
                  </a:schemeClr>
                </a:solidFill>
                <a:latin typeface="TitilliumText22L Lt" pitchFamily="50" charset="0"/>
              </a:rPr>
              <a:t>Europea</a:t>
            </a:r>
            <a:r>
              <a:rPr lang="en-US" sz="2400" dirty="0">
                <a:solidFill>
                  <a:schemeClr val="bg1">
                    <a:lumMod val="50000"/>
                  </a:schemeClr>
                </a:solidFill>
                <a:latin typeface="TitilliumText22L Lt" pitchFamily="50" charset="0"/>
              </a:rPr>
              <a:t> de </a:t>
            </a:r>
            <a:r>
              <a:rPr lang="en-US" sz="2400" dirty="0" err="1">
                <a:solidFill>
                  <a:schemeClr val="bg1">
                    <a:lumMod val="50000"/>
                  </a:schemeClr>
                </a:solidFill>
                <a:latin typeface="TitilliumText22L Lt" pitchFamily="50" charset="0"/>
              </a:rPr>
              <a:t>Seguridad</a:t>
            </a:r>
            <a:r>
              <a:rPr lang="en-US" sz="2400" dirty="0">
                <a:solidFill>
                  <a:schemeClr val="bg1">
                    <a:lumMod val="50000"/>
                  </a:schemeClr>
                </a:solidFill>
                <a:latin typeface="TitilliumText22L Lt" pitchFamily="50" charset="0"/>
              </a:rPr>
              <a:t> Alimentaria, EFSA</a:t>
            </a:r>
            <a:endParaRPr lang="en-US" sz="4400" dirty="0">
              <a:solidFill>
                <a:schemeClr val="bg1">
                  <a:lumMod val="50000"/>
                </a:schemeClr>
              </a:solidFill>
              <a:latin typeface="TitilliumText22L Lt" pitchFamily="50" charset="0"/>
            </a:endParaRPr>
          </a:p>
        </p:txBody>
      </p:sp>
      <p:sp>
        <p:nvSpPr>
          <p:cNvPr id="8" name="TextBox 7"/>
          <p:cNvSpPr txBox="1"/>
          <p:nvPr/>
        </p:nvSpPr>
        <p:spPr>
          <a:xfrm>
            <a:off x="1421720" y="4156498"/>
            <a:ext cx="4933164" cy="1138773"/>
          </a:xfrm>
          <a:prstGeom prst="rect">
            <a:avLst/>
          </a:prstGeom>
          <a:noFill/>
        </p:spPr>
        <p:txBody>
          <a:bodyPr wrap="square" rtlCol="0">
            <a:spAutoFit/>
          </a:bodyPr>
          <a:lstStyle/>
          <a:p>
            <a:r>
              <a:rPr lang="en-US" sz="1200" dirty="0">
                <a:solidFill>
                  <a:schemeClr val="bg1">
                    <a:lumMod val="50000"/>
                  </a:schemeClr>
                </a:solidFill>
                <a:latin typeface="TitilliumText22L Lt" pitchFamily="50" charset="0"/>
              </a:rPr>
              <a:t>Fuente: </a:t>
            </a:r>
            <a:r>
              <a:rPr lang="es-MX" sz="1400" dirty="0">
                <a:effectLst/>
                <a:latin typeface="Times New Roman" panose="02020603050405020304" pitchFamily="18" charset="0"/>
              </a:rPr>
              <a:t>Autoridad Europea de Seguridad Alimentaria. (2013, 18 febrero). </a:t>
            </a:r>
            <a:r>
              <a:rPr lang="es-MX" sz="1400" i="1" dirty="0">
                <a:effectLst/>
                <a:latin typeface="Times New Roman" panose="02020603050405020304" pitchFamily="18" charset="0"/>
              </a:rPr>
              <a:t>PET Recycling process “MO</a:t>
            </a:r>
            <a:r>
              <a:rPr lang="es-MX" sz="1400" dirty="0">
                <a:latin typeface="Times New Roman" panose="02020603050405020304" pitchFamily="18" charset="0"/>
              </a:rPr>
              <a:t>https://www.efsa.europa.eu/es/efsajournal/pub/3094?etrans=es</a:t>
            </a:r>
            <a:r>
              <a:rPr lang="es-MX" sz="1400" i="1" dirty="0">
                <a:effectLst/>
                <a:latin typeface="Times New Roman" panose="02020603050405020304" pitchFamily="18" charset="0"/>
              </a:rPr>
              <a:t>PET ®”</a:t>
            </a:r>
            <a:r>
              <a:rPr lang="es-MX" sz="1400" dirty="0">
                <a:effectLst/>
                <a:latin typeface="Times New Roman" panose="02020603050405020304" pitchFamily="18" charset="0"/>
              </a:rPr>
              <a:t>. </a:t>
            </a:r>
          </a:p>
          <a:p>
            <a:endParaRPr lang="en-US" sz="1200" dirty="0">
              <a:solidFill>
                <a:schemeClr val="bg1">
                  <a:lumMod val="50000"/>
                </a:schemeClr>
              </a:solidFill>
              <a:latin typeface="TitilliumText22L Lt" pitchFamily="50" charset="0"/>
            </a:endParaRPr>
          </a:p>
        </p:txBody>
      </p:sp>
      <p:sp>
        <p:nvSpPr>
          <p:cNvPr id="10" name="TextBox 9"/>
          <p:cNvSpPr txBox="1"/>
          <p:nvPr/>
        </p:nvSpPr>
        <p:spPr>
          <a:xfrm>
            <a:off x="6740495" y="2734704"/>
            <a:ext cx="4148667" cy="2831544"/>
          </a:xfrm>
          <a:prstGeom prst="rect">
            <a:avLst/>
          </a:prstGeom>
          <a:noFill/>
        </p:spPr>
        <p:txBody>
          <a:bodyPr wrap="square" rtlCol="0">
            <a:spAutoFit/>
          </a:bodyPr>
          <a:lstStyle/>
          <a:p>
            <a:pPr algn="just"/>
            <a:r>
              <a:rPr lang="en-US" dirty="0">
                <a:solidFill>
                  <a:schemeClr val="tx1">
                    <a:lumMod val="95000"/>
                    <a:lumOff val="5000"/>
                  </a:schemeClr>
                </a:solidFill>
              </a:rPr>
              <a:t>La </a:t>
            </a:r>
            <a:r>
              <a:rPr lang="en-US" dirty="0" err="1">
                <a:solidFill>
                  <a:schemeClr val="tx1">
                    <a:lumMod val="95000"/>
                    <a:lumOff val="5000"/>
                  </a:schemeClr>
                </a:solidFill>
              </a:rPr>
              <a:t>Comisión</a:t>
            </a:r>
            <a:r>
              <a:rPr lang="en-US" dirty="0">
                <a:solidFill>
                  <a:schemeClr val="tx1">
                    <a:lumMod val="95000"/>
                    <a:lumOff val="5000"/>
                  </a:schemeClr>
                </a:solidFill>
              </a:rPr>
              <a:t> Técnica </a:t>
            </a:r>
            <a:r>
              <a:rPr lang="en-US" dirty="0" err="1">
                <a:solidFill>
                  <a:schemeClr val="tx1">
                    <a:lumMod val="95000"/>
                    <a:lumOff val="5000"/>
                  </a:schemeClr>
                </a:solidFill>
              </a:rPr>
              <a:t>llegó</a:t>
            </a:r>
            <a:r>
              <a:rPr lang="en-US" dirty="0">
                <a:solidFill>
                  <a:schemeClr val="tx1">
                    <a:lumMod val="95000"/>
                    <a:lumOff val="5000"/>
                  </a:schemeClr>
                </a:solidFill>
              </a:rPr>
              <a:t> a la </a:t>
            </a:r>
            <a:r>
              <a:rPr lang="en-US" dirty="0" err="1">
                <a:solidFill>
                  <a:schemeClr val="tx1">
                    <a:lumMod val="95000"/>
                    <a:lumOff val="5000"/>
                  </a:schemeClr>
                </a:solidFill>
              </a:rPr>
              <a:t>conclusión</a:t>
            </a:r>
            <a:r>
              <a:rPr lang="en-US" dirty="0">
                <a:solidFill>
                  <a:schemeClr val="tx1">
                    <a:lumMod val="95000"/>
                    <a:lumOff val="5000"/>
                  </a:schemeClr>
                </a:solidFill>
              </a:rPr>
              <a:t> de que </a:t>
            </a:r>
            <a:r>
              <a:rPr lang="en-US" dirty="0" err="1">
                <a:solidFill>
                  <a:schemeClr val="tx1">
                    <a:lumMod val="95000"/>
                    <a:lumOff val="5000"/>
                  </a:schemeClr>
                </a:solidFill>
              </a:rPr>
              <a:t>el</a:t>
            </a:r>
            <a:r>
              <a:rPr lang="en-US" dirty="0">
                <a:solidFill>
                  <a:schemeClr val="tx1">
                    <a:lumMod val="95000"/>
                    <a:lumOff val="5000"/>
                  </a:schemeClr>
                </a:solidFill>
              </a:rPr>
              <a:t> PET </a:t>
            </a:r>
            <a:r>
              <a:rPr lang="en-US" dirty="0" err="1">
                <a:solidFill>
                  <a:schemeClr val="tx1">
                    <a:lumMod val="95000"/>
                    <a:lumOff val="5000"/>
                  </a:schemeClr>
                </a:solidFill>
              </a:rPr>
              <a:t>reciclado</a:t>
            </a:r>
            <a:r>
              <a:rPr lang="en-US" dirty="0">
                <a:solidFill>
                  <a:schemeClr val="tx1">
                    <a:lumMod val="95000"/>
                    <a:lumOff val="5000"/>
                  </a:schemeClr>
                </a:solidFill>
              </a:rPr>
              <a:t> </a:t>
            </a:r>
            <a:r>
              <a:rPr lang="en-US" dirty="0" err="1">
                <a:solidFill>
                  <a:schemeClr val="tx1">
                    <a:lumMod val="95000"/>
                    <a:lumOff val="5000"/>
                  </a:schemeClr>
                </a:solidFill>
              </a:rPr>
              <a:t>obtenido</a:t>
            </a:r>
            <a:r>
              <a:rPr lang="en-US" dirty="0">
                <a:solidFill>
                  <a:schemeClr val="tx1">
                    <a:lumMod val="95000"/>
                    <a:lumOff val="5000"/>
                  </a:schemeClr>
                </a:solidFill>
              </a:rPr>
              <a:t> a </a:t>
            </a:r>
            <a:r>
              <a:rPr lang="en-US" dirty="0" err="1">
                <a:solidFill>
                  <a:schemeClr val="tx1">
                    <a:lumMod val="95000"/>
                    <a:lumOff val="5000"/>
                  </a:schemeClr>
                </a:solidFill>
              </a:rPr>
              <a:t>partir</a:t>
            </a:r>
            <a:r>
              <a:rPr lang="en-US" dirty="0">
                <a:solidFill>
                  <a:schemeClr val="tx1">
                    <a:lumMod val="95000"/>
                    <a:lumOff val="5000"/>
                  </a:schemeClr>
                </a:solidFill>
              </a:rPr>
              <a:t> de </a:t>
            </a:r>
            <a:r>
              <a:rPr lang="en-US" dirty="0" err="1">
                <a:solidFill>
                  <a:schemeClr val="tx1">
                    <a:lumMod val="95000"/>
                    <a:lumOff val="5000"/>
                  </a:schemeClr>
                </a:solidFill>
              </a:rPr>
              <a:t>este</a:t>
            </a:r>
            <a:r>
              <a:rPr lang="en-US" dirty="0">
                <a:solidFill>
                  <a:schemeClr val="tx1">
                    <a:lumMod val="95000"/>
                    <a:lumOff val="5000"/>
                  </a:schemeClr>
                </a:solidFill>
              </a:rPr>
              <a:t> </a:t>
            </a:r>
            <a:r>
              <a:rPr lang="en-US" dirty="0" err="1">
                <a:solidFill>
                  <a:schemeClr val="tx1">
                    <a:lumMod val="95000"/>
                    <a:lumOff val="5000"/>
                  </a:schemeClr>
                </a:solidFill>
              </a:rPr>
              <a:t>proceso</a:t>
            </a:r>
            <a:r>
              <a:rPr lang="en-US" dirty="0">
                <a:solidFill>
                  <a:schemeClr val="tx1">
                    <a:lumMod val="95000"/>
                    <a:lumOff val="5000"/>
                  </a:schemeClr>
                </a:solidFill>
              </a:rPr>
              <a:t> </a:t>
            </a:r>
            <a:r>
              <a:rPr lang="en-US" dirty="0" err="1">
                <a:solidFill>
                  <a:schemeClr val="tx1">
                    <a:lumMod val="95000"/>
                    <a:lumOff val="5000"/>
                  </a:schemeClr>
                </a:solidFill>
              </a:rPr>
              <a:t>destinado</a:t>
            </a:r>
            <a:r>
              <a:rPr lang="en-US" dirty="0">
                <a:solidFill>
                  <a:schemeClr val="tx1">
                    <a:lumMod val="95000"/>
                    <a:lumOff val="5000"/>
                  </a:schemeClr>
                </a:solidFill>
              </a:rPr>
              <a:t> a la </a:t>
            </a:r>
            <a:r>
              <a:rPr lang="en-US" dirty="0" err="1">
                <a:solidFill>
                  <a:schemeClr val="tx1">
                    <a:lumMod val="95000"/>
                    <a:lumOff val="5000"/>
                  </a:schemeClr>
                </a:solidFill>
              </a:rPr>
              <a:t>fabricación</a:t>
            </a:r>
            <a:r>
              <a:rPr lang="en-US" dirty="0">
                <a:solidFill>
                  <a:schemeClr val="tx1">
                    <a:lumMod val="95000"/>
                    <a:lumOff val="5000"/>
                  </a:schemeClr>
                </a:solidFill>
              </a:rPr>
              <a:t> de </a:t>
            </a:r>
            <a:r>
              <a:rPr lang="en-US" dirty="0" err="1">
                <a:solidFill>
                  <a:schemeClr val="tx1">
                    <a:lumMod val="95000"/>
                    <a:lumOff val="5000"/>
                  </a:schemeClr>
                </a:solidFill>
                <a:highlight>
                  <a:srgbClr val="FFFF00"/>
                </a:highlight>
              </a:rPr>
              <a:t>materiales</a:t>
            </a:r>
            <a:r>
              <a:rPr lang="en-US" dirty="0">
                <a:solidFill>
                  <a:schemeClr val="tx1">
                    <a:lumMod val="95000"/>
                    <a:lumOff val="5000"/>
                  </a:schemeClr>
                </a:solidFill>
                <a:highlight>
                  <a:srgbClr val="FFFF00"/>
                </a:highlight>
              </a:rPr>
              <a:t> y </a:t>
            </a:r>
            <a:r>
              <a:rPr lang="en-US" dirty="0" err="1">
                <a:solidFill>
                  <a:schemeClr val="tx1">
                    <a:lumMod val="95000"/>
                    <a:lumOff val="5000"/>
                  </a:schemeClr>
                </a:solidFill>
                <a:highlight>
                  <a:srgbClr val="FFFF00"/>
                </a:highlight>
              </a:rPr>
              <a:t>objetos</a:t>
            </a:r>
            <a:r>
              <a:rPr lang="en-US" dirty="0">
                <a:solidFill>
                  <a:schemeClr val="tx1">
                    <a:lumMod val="95000"/>
                    <a:lumOff val="5000"/>
                  </a:schemeClr>
                </a:solidFill>
                <a:highlight>
                  <a:srgbClr val="FFFF00"/>
                </a:highlight>
              </a:rPr>
              <a:t> para </a:t>
            </a:r>
            <a:r>
              <a:rPr lang="en-US" dirty="0" err="1">
                <a:solidFill>
                  <a:schemeClr val="tx1">
                    <a:lumMod val="95000"/>
                    <a:lumOff val="5000"/>
                  </a:schemeClr>
                </a:solidFill>
                <a:highlight>
                  <a:srgbClr val="FFFF00"/>
                </a:highlight>
              </a:rPr>
              <a:t>entrar</a:t>
            </a:r>
            <a:r>
              <a:rPr lang="en-US" dirty="0">
                <a:solidFill>
                  <a:schemeClr val="tx1">
                    <a:lumMod val="95000"/>
                    <a:lumOff val="5000"/>
                  </a:schemeClr>
                </a:solidFill>
                <a:highlight>
                  <a:srgbClr val="FFFF00"/>
                </a:highlight>
              </a:rPr>
              <a:t> </a:t>
            </a:r>
            <a:r>
              <a:rPr lang="en-US" dirty="0" err="1">
                <a:solidFill>
                  <a:schemeClr val="tx1">
                    <a:lumMod val="95000"/>
                    <a:lumOff val="5000"/>
                  </a:schemeClr>
                </a:solidFill>
                <a:highlight>
                  <a:srgbClr val="FFFF00"/>
                </a:highlight>
              </a:rPr>
              <a:t>en</a:t>
            </a:r>
            <a:r>
              <a:rPr lang="en-US" dirty="0">
                <a:solidFill>
                  <a:schemeClr val="tx1">
                    <a:lumMod val="95000"/>
                    <a:lumOff val="5000"/>
                  </a:schemeClr>
                </a:solidFill>
                <a:highlight>
                  <a:srgbClr val="FFFF00"/>
                </a:highlight>
              </a:rPr>
              <a:t> </a:t>
            </a:r>
            <a:r>
              <a:rPr lang="en-US" dirty="0" err="1">
                <a:solidFill>
                  <a:schemeClr val="tx1">
                    <a:lumMod val="95000"/>
                    <a:lumOff val="5000"/>
                  </a:schemeClr>
                </a:solidFill>
                <a:highlight>
                  <a:srgbClr val="FFFF00"/>
                </a:highlight>
              </a:rPr>
              <a:t>contacto</a:t>
            </a:r>
            <a:r>
              <a:rPr lang="en-US" dirty="0">
                <a:solidFill>
                  <a:schemeClr val="tx1">
                    <a:lumMod val="95000"/>
                    <a:lumOff val="5000"/>
                  </a:schemeClr>
                </a:solidFill>
                <a:highlight>
                  <a:srgbClr val="FFFF00"/>
                </a:highlight>
              </a:rPr>
              <a:t> con </a:t>
            </a:r>
            <a:r>
              <a:rPr lang="en-US" dirty="0" err="1">
                <a:solidFill>
                  <a:schemeClr val="tx1">
                    <a:lumMod val="95000"/>
                    <a:lumOff val="5000"/>
                  </a:schemeClr>
                </a:solidFill>
                <a:highlight>
                  <a:srgbClr val="FFFF00"/>
                </a:highlight>
              </a:rPr>
              <a:t>todo</a:t>
            </a:r>
            <a:r>
              <a:rPr lang="en-US" dirty="0">
                <a:solidFill>
                  <a:schemeClr val="tx1">
                    <a:lumMod val="95000"/>
                    <a:lumOff val="5000"/>
                  </a:schemeClr>
                </a:solidFill>
                <a:highlight>
                  <a:srgbClr val="FFFF00"/>
                </a:highlight>
              </a:rPr>
              <a:t> </a:t>
            </a:r>
            <a:r>
              <a:rPr lang="en-US" dirty="0" err="1">
                <a:solidFill>
                  <a:schemeClr val="tx1">
                    <a:lumMod val="95000"/>
                    <a:lumOff val="5000"/>
                  </a:schemeClr>
                </a:solidFill>
                <a:highlight>
                  <a:srgbClr val="FFFF00"/>
                </a:highlight>
              </a:rPr>
              <a:t>tipo</a:t>
            </a:r>
            <a:r>
              <a:rPr lang="en-US" dirty="0">
                <a:solidFill>
                  <a:schemeClr val="tx1">
                    <a:lumMod val="95000"/>
                    <a:lumOff val="5000"/>
                  </a:schemeClr>
                </a:solidFill>
                <a:highlight>
                  <a:srgbClr val="FFFF00"/>
                </a:highlight>
              </a:rPr>
              <a:t> de </a:t>
            </a:r>
            <a:r>
              <a:rPr lang="en-US" dirty="0" err="1">
                <a:solidFill>
                  <a:schemeClr val="tx1">
                    <a:lumMod val="95000"/>
                    <a:lumOff val="5000"/>
                  </a:schemeClr>
                </a:solidFill>
                <a:highlight>
                  <a:srgbClr val="FFFF00"/>
                </a:highlight>
              </a:rPr>
              <a:t>productos</a:t>
            </a:r>
            <a:r>
              <a:rPr lang="en-US" dirty="0">
                <a:solidFill>
                  <a:schemeClr val="tx1">
                    <a:lumMod val="95000"/>
                    <a:lumOff val="5000"/>
                  </a:schemeClr>
                </a:solidFill>
                <a:highlight>
                  <a:srgbClr val="FFFF00"/>
                </a:highlight>
              </a:rPr>
              <a:t> </a:t>
            </a:r>
            <a:r>
              <a:rPr lang="en-US" dirty="0" err="1">
                <a:solidFill>
                  <a:schemeClr val="tx1">
                    <a:lumMod val="95000"/>
                    <a:lumOff val="5000"/>
                  </a:schemeClr>
                </a:solidFill>
                <a:highlight>
                  <a:srgbClr val="FFFF00"/>
                </a:highlight>
              </a:rPr>
              <a:t>alimenticios</a:t>
            </a:r>
            <a:r>
              <a:rPr lang="en-US" dirty="0">
                <a:solidFill>
                  <a:schemeClr val="tx1">
                    <a:lumMod val="95000"/>
                    <a:lumOff val="5000"/>
                  </a:schemeClr>
                </a:solidFill>
              </a:rPr>
              <a:t> para </a:t>
            </a:r>
            <a:r>
              <a:rPr lang="en-US" dirty="0" err="1">
                <a:solidFill>
                  <a:schemeClr val="tx1">
                    <a:lumMod val="95000"/>
                    <a:lumOff val="5000"/>
                  </a:schemeClr>
                </a:solidFill>
              </a:rPr>
              <a:t>su</a:t>
            </a:r>
            <a:r>
              <a:rPr lang="en-US" dirty="0">
                <a:solidFill>
                  <a:schemeClr val="tx1">
                    <a:lumMod val="95000"/>
                    <a:lumOff val="5000"/>
                  </a:schemeClr>
                </a:solidFill>
              </a:rPr>
              <a:t> </a:t>
            </a:r>
            <a:r>
              <a:rPr lang="en-US" dirty="0" err="1">
                <a:solidFill>
                  <a:schemeClr val="tx1">
                    <a:lumMod val="95000"/>
                    <a:lumOff val="5000"/>
                  </a:schemeClr>
                </a:solidFill>
              </a:rPr>
              <a:t>almacenamiento</a:t>
            </a:r>
            <a:r>
              <a:rPr lang="en-US" dirty="0">
                <a:solidFill>
                  <a:schemeClr val="tx1">
                    <a:lumMod val="95000"/>
                    <a:lumOff val="5000"/>
                  </a:schemeClr>
                </a:solidFill>
              </a:rPr>
              <a:t> a largo </a:t>
            </a:r>
            <a:r>
              <a:rPr lang="en-US" dirty="0" err="1">
                <a:solidFill>
                  <a:schemeClr val="tx1">
                    <a:lumMod val="95000"/>
                    <a:lumOff val="5000"/>
                  </a:schemeClr>
                </a:solidFill>
              </a:rPr>
              <a:t>plazo</a:t>
            </a:r>
            <a:r>
              <a:rPr lang="en-US" dirty="0">
                <a:solidFill>
                  <a:schemeClr val="tx1">
                    <a:lumMod val="95000"/>
                    <a:lumOff val="5000"/>
                  </a:schemeClr>
                </a:solidFill>
              </a:rPr>
              <a:t> a </a:t>
            </a:r>
            <a:r>
              <a:rPr lang="en-US" dirty="0" err="1">
                <a:solidFill>
                  <a:schemeClr val="tx1">
                    <a:lumMod val="95000"/>
                    <a:lumOff val="5000"/>
                  </a:schemeClr>
                </a:solidFill>
              </a:rPr>
              <a:t>temperatura</a:t>
            </a:r>
            <a:r>
              <a:rPr lang="en-US" dirty="0">
                <a:solidFill>
                  <a:schemeClr val="tx1">
                    <a:lumMod val="95000"/>
                    <a:lumOff val="5000"/>
                  </a:schemeClr>
                </a:solidFill>
              </a:rPr>
              <a:t> </a:t>
            </a:r>
            <a:r>
              <a:rPr lang="en-US" dirty="0" err="1">
                <a:solidFill>
                  <a:schemeClr val="tx1">
                    <a:lumMod val="95000"/>
                    <a:lumOff val="5000"/>
                  </a:schemeClr>
                </a:solidFill>
              </a:rPr>
              <a:t>ambiente</a:t>
            </a:r>
            <a:r>
              <a:rPr lang="en-US" dirty="0">
                <a:solidFill>
                  <a:schemeClr val="tx1">
                    <a:lumMod val="95000"/>
                    <a:lumOff val="5000"/>
                  </a:schemeClr>
                </a:solidFill>
              </a:rPr>
              <a:t>, con o sin relleno </a:t>
            </a:r>
            <a:r>
              <a:rPr lang="en-US" dirty="0" err="1">
                <a:solidFill>
                  <a:schemeClr val="tx1">
                    <a:lumMod val="95000"/>
                    <a:lumOff val="5000"/>
                  </a:schemeClr>
                </a:solidFill>
              </a:rPr>
              <a:t>en</a:t>
            </a:r>
            <a:r>
              <a:rPr lang="en-US" dirty="0">
                <a:solidFill>
                  <a:schemeClr val="tx1">
                    <a:lumMod val="95000"/>
                    <a:lumOff val="5000"/>
                  </a:schemeClr>
                </a:solidFill>
              </a:rPr>
              <a:t> caliente, no se </a:t>
            </a:r>
            <a:r>
              <a:rPr lang="en-US" dirty="0" err="1">
                <a:solidFill>
                  <a:schemeClr val="tx1">
                    <a:lumMod val="95000"/>
                    <a:lumOff val="5000"/>
                  </a:schemeClr>
                </a:solidFill>
              </a:rPr>
              <a:t>considera</a:t>
            </a:r>
            <a:r>
              <a:rPr lang="en-US" dirty="0">
                <a:solidFill>
                  <a:schemeClr val="tx1">
                    <a:lumMod val="95000"/>
                    <a:lumOff val="5000"/>
                  </a:schemeClr>
                </a:solidFill>
              </a:rPr>
              <a:t> un </a:t>
            </a:r>
            <a:r>
              <a:rPr lang="en-US" dirty="0" err="1">
                <a:solidFill>
                  <a:schemeClr val="tx1">
                    <a:lumMod val="95000"/>
                    <a:lumOff val="5000"/>
                  </a:schemeClr>
                </a:solidFill>
              </a:rPr>
              <a:t>problema</a:t>
            </a:r>
            <a:r>
              <a:rPr lang="en-US" dirty="0">
                <a:solidFill>
                  <a:schemeClr val="tx1">
                    <a:lumMod val="95000"/>
                    <a:lumOff val="5000"/>
                  </a:schemeClr>
                </a:solidFill>
              </a:rPr>
              <a:t> de </a:t>
            </a:r>
            <a:r>
              <a:rPr lang="en-US" dirty="0" err="1">
                <a:solidFill>
                  <a:schemeClr val="tx1">
                    <a:lumMod val="95000"/>
                    <a:lumOff val="5000"/>
                  </a:schemeClr>
                </a:solidFill>
              </a:rPr>
              <a:t>seguridad</a:t>
            </a:r>
            <a:r>
              <a:rPr lang="en-US" dirty="0">
                <a:solidFill>
                  <a:schemeClr val="tx1">
                    <a:lumMod val="95000"/>
                    <a:lumOff val="5000"/>
                  </a:schemeClr>
                </a:solidFill>
              </a:rPr>
              <a:t>.</a:t>
            </a:r>
          </a:p>
          <a:p>
            <a:endParaRPr lang="en-US" sz="1600" dirty="0">
              <a:solidFill>
                <a:schemeClr val="bg1">
                  <a:lumMod val="50000"/>
                </a:schemeClr>
              </a:solidFill>
              <a:latin typeface="TitilliumText22L Lt" pitchFamily="50" charset="0"/>
            </a:endParaRPr>
          </a:p>
        </p:txBody>
      </p:sp>
      <p:sp>
        <p:nvSpPr>
          <p:cNvPr id="12" name="Rectangle 11"/>
          <p:cNvSpPr/>
          <p:nvPr/>
        </p:nvSpPr>
        <p:spPr>
          <a:xfrm>
            <a:off x="0" y="990600"/>
            <a:ext cx="1803400" cy="214587"/>
          </a:xfrm>
          <a:prstGeom prst="rect">
            <a:avLst/>
          </a:prstGeom>
          <a:solidFill>
            <a:srgbClr val="0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Imagen 20">
            <a:extLst>
              <a:ext uri="{FF2B5EF4-FFF2-40B4-BE49-F238E27FC236}">
                <a16:creationId xmlns:a16="http://schemas.microsoft.com/office/drawing/2014/main" id="{1A89F0D2-9FB4-4EF6-9B10-C67292AEE5E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91648" y="2010201"/>
            <a:ext cx="4322885" cy="1845061"/>
          </a:xfrm>
          <a:prstGeom prst="rect">
            <a:avLst/>
          </a:prstGeom>
        </p:spPr>
      </p:pic>
      <p:sp>
        <p:nvSpPr>
          <p:cNvPr id="25" name="Rectangle 14">
            <a:extLst>
              <a:ext uri="{FF2B5EF4-FFF2-40B4-BE49-F238E27FC236}">
                <a16:creationId xmlns:a16="http://schemas.microsoft.com/office/drawing/2014/main" id="{AFE3B385-DFAA-428A-8531-032FCA753E88}"/>
              </a:ext>
            </a:extLst>
          </p:cNvPr>
          <p:cNvSpPr/>
          <p:nvPr/>
        </p:nvSpPr>
        <p:spPr>
          <a:xfrm>
            <a:off x="0" y="6611779"/>
            <a:ext cx="11138658" cy="246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ráfico 2">
            <a:extLst>
              <a:ext uri="{FF2B5EF4-FFF2-40B4-BE49-F238E27FC236}">
                <a16:creationId xmlns:a16="http://schemas.microsoft.com/office/drawing/2014/main" id="{284B5722-5B0F-4960-8BDB-5C9F2F8E5A75}"/>
              </a:ext>
            </a:extLst>
          </p:cNvPr>
          <p:cNvSpPr/>
          <p:nvPr/>
        </p:nvSpPr>
        <p:spPr>
          <a:xfrm>
            <a:off x="11257843" y="5742725"/>
            <a:ext cx="750550" cy="1115275"/>
          </a:xfrm>
          <a:custGeom>
            <a:avLst/>
            <a:gdLst>
              <a:gd name="connsiteX0" fmla="*/ 366936 w 1416076"/>
              <a:gd name="connsiteY0" fmla="*/ 0 h 2104209"/>
              <a:gd name="connsiteX1" fmla="*/ 543047 w 1416076"/>
              <a:gd name="connsiteY1" fmla="*/ 296286 h 2104209"/>
              <a:gd name="connsiteX2" fmla="*/ 605354 w 1416076"/>
              <a:gd name="connsiteY2" fmla="*/ 332495 h 2104209"/>
              <a:gd name="connsiteX3" fmla="*/ 1383736 w 1416076"/>
              <a:gd name="connsiteY3" fmla="*/ 331673 h 2104209"/>
              <a:gd name="connsiteX4" fmla="*/ 1416041 w 1416076"/>
              <a:gd name="connsiteY4" fmla="*/ 364675 h 2104209"/>
              <a:gd name="connsiteX5" fmla="*/ 1416041 w 1416076"/>
              <a:gd name="connsiteY5" fmla="*/ 602888 h 2104209"/>
              <a:gd name="connsiteX6" fmla="*/ 1384640 w 1416076"/>
              <a:gd name="connsiteY6" fmla="*/ 633548 h 2104209"/>
              <a:gd name="connsiteX7" fmla="*/ 1323032 w 1416076"/>
              <a:gd name="connsiteY7" fmla="*/ 633466 h 2104209"/>
              <a:gd name="connsiteX8" fmla="*/ 1304538 w 1416076"/>
              <a:gd name="connsiteY8" fmla="*/ 649577 h 2104209"/>
              <a:gd name="connsiteX9" fmla="*/ 1284974 w 1416076"/>
              <a:gd name="connsiteY9" fmla="*/ 818372 h 2104209"/>
              <a:gd name="connsiteX10" fmla="*/ 1257068 w 1416076"/>
              <a:gd name="connsiteY10" fmla="*/ 1060448 h 2104209"/>
              <a:gd name="connsiteX11" fmla="*/ 1231463 w 1416076"/>
              <a:gd name="connsiteY11" fmla="*/ 1292455 h 2104209"/>
              <a:gd name="connsiteX12" fmla="*/ 1203638 w 1416076"/>
              <a:gd name="connsiteY12" fmla="*/ 1536544 h 2104209"/>
              <a:gd name="connsiteX13" fmla="*/ 1177869 w 1416076"/>
              <a:gd name="connsiteY13" fmla="*/ 1772619 h 2104209"/>
              <a:gd name="connsiteX14" fmla="*/ 1146510 w 1416076"/>
              <a:gd name="connsiteY14" fmla="*/ 2041081 h 2104209"/>
              <a:gd name="connsiteX15" fmla="*/ 1139688 w 1416076"/>
              <a:gd name="connsiteY15" fmla="*/ 2104210 h 2104209"/>
              <a:gd name="connsiteX16" fmla="*/ 436805 w 1416076"/>
              <a:gd name="connsiteY16" fmla="*/ 2104210 h 2104209"/>
              <a:gd name="connsiteX17" fmla="*/ 390691 w 1416076"/>
              <a:gd name="connsiteY17" fmla="*/ 1699257 h 2104209"/>
              <a:gd name="connsiteX18" fmla="*/ 345729 w 1416076"/>
              <a:gd name="connsiteY18" fmla="*/ 1302483 h 2104209"/>
              <a:gd name="connsiteX19" fmla="*/ 307670 w 1416076"/>
              <a:gd name="connsiteY19" fmla="*/ 958480 h 2104209"/>
              <a:gd name="connsiteX20" fmla="*/ 272654 w 1416076"/>
              <a:gd name="connsiteY20" fmla="*/ 653358 h 2104209"/>
              <a:gd name="connsiteX21" fmla="*/ 249063 w 1416076"/>
              <a:gd name="connsiteY21" fmla="*/ 633301 h 2104209"/>
              <a:gd name="connsiteX22" fmla="*/ 179235 w 1416076"/>
              <a:gd name="connsiteY22" fmla="*/ 633589 h 2104209"/>
              <a:gd name="connsiteX23" fmla="*/ 160658 w 1416076"/>
              <a:gd name="connsiteY23" fmla="*/ 615464 h 2104209"/>
              <a:gd name="connsiteX24" fmla="*/ 160576 w 1416076"/>
              <a:gd name="connsiteY24" fmla="*/ 350496 h 2104209"/>
              <a:gd name="connsiteX25" fmla="*/ 184619 w 1416076"/>
              <a:gd name="connsiteY25" fmla="*/ 331508 h 2104209"/>
              <a:gd name="connsiteX26" fmla="*/ 463972 w 1416076"/>
              <a:gd name="connsiteY26" fmla="*/ 331590 h 2104209"/>
              <a:gd name="connsiteX27" fmla="*/ 488220 w 1416076"/>
              <a:gd name="connsiteY27" fmla="*/ 331590 h 2104209"/>
              <a:gd name="connsiteX28" fmla="*/ 467465 w 1416076"/>
              <a:gd name="connsiteY28" fmla="*/ 291477 h 2104209"/>
              <a:gd name="connsiteX29" fmla="*/ 342769 w 1416076"/>
              <a:gd name="connsiteY29" fmla="*/ 81500 h 2104209"/>
              <a:gd name="connsiteX30" fmla="*/ 308534 w 1416076"/>
              <a:gd name="connsiteY30" fmla="*/ 61896 h 2104209"/>
              <a:gd name="connsiteX31" fmla="*/ 27167 w 1416076"/>
              <a:gd name="connsiteY31" fmla="*/ 62471 h 2104209"/>
              <a:gd name="connsiteX32" fmla="*/ 0 w 1416076"/>
              <a:gd name="connsiteY32" fmla="*/ 34852 h 2104209"/>
              <a:gd name="connsiteX33" fmla="*/ 1151 w 1416076"/>
              <a:gd name="connsiteY33" fmla="*/ 0 h 2104209"/>
              <a:gd name="connsiteX34" fmla="*/ 366936 w 1416076"/>
              <a:gd name="connsiteY34" fmla="*/ 0 h 2104209"/>
              <a:gd name="connsiteX35" fmla="*/ 349058 w 1416076"/>
              <a:gd name="connsiteY35" fmla="*/ 1079066 h 2104209"/>
              <a:gd name="connsiteX36" fmla="*/ 356825 w 1416076"/>
              <a:gd name="connsiteY36" fmla="*/ 1158799 h 2104209"/>
              <a:gd name="connsiteX37" fmla="*/ 384691 w 1416076"/>
              <a:gd name="connsiteY37" fmla="*/ 1402889 h 2104209"/>
              <a:gd name="connsiteX38" fmla="*/ 415557 w 1416076"/>
              <a:gd name="connsiteY38" fmla="*/ 1467662 h 2104209"/>
              <a:gd name="connsiteX39" fmla="*/ 588585 w 1416076"/>
              <a:gd name="connsiteY39" fmla="*/ 1618825 h 2104209"/>
              <a:gd name="connsiteX40" fmla="*/ 804727 w 1416076"/>
              <a:gd name="connsiteY40" fmla="*/ 1807924 h 2104209"/>
              <a:gd name="connsiteX41" fmla="*/ 1006279 w 1416076"/>
              <a:gd name="connsiteY41" fmla="*/ 1969691 h 2104209"/>
              <a:gd name="connsiteX42" fmla="*/ 1116426 w 1416076"/>
              <a:gd name="connsiteY42" fmla="*/ 2055343 h 2104209"/>
              <a:gd name="connsiteX43" fmla="*/ 1121645 w 1416076"/>
              <a:gd name="connsiteY43" fmla="*/ 2018846 h 2104209"/>
              <a:gd name="connsiteX44" fmla="*/ 1144496 w 1416076"/>
              <a:gd name="connsiteY44" fmla="*/ 1823624 h 2104209"/>
              <a:gd name="connsiteX45" fmla="*/ 1127029 w 1416076"/>
              <a:gd name="connsiteY45" fmla="*/ 1775538 h 2104209"/>
              <a:gd name="connsiteX46" fmla="*/ 932752 w 1416076"/>
              <a:gd name="connsiteY46" fmla="*/ 1601892 h 2104209"/>
              <a:gd name="connsiteX47" fmla="*/ 723720 w 1416076"/>
              <a:gd name="connsiteY47" fmla="*/ 1413945 h 2104209"/>
              <a:gd name="connsiteX48" fmla="*/ 456081 w 1416076"/>
              <a:gd name="connsiteY48" fmla="*/ 1174622 h 2104209"/>
              <a:gd name="connsiteX49" fmla="*/ 348934 w 1416076"/>
              <a:gd name="connsiteY49" fmla="*/ 1079066 h 21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16076" h="2104209">
                <a:moveTo>
                  <a:pt x="366936" y="0"/>
                </a:moveTo>
                <a:cubicBezTo>
                  <a:pt x="425831" y="98639"/>
                  <a:pt x="485590" y="196784"/>
                  <a:pt x="543047" y="296286"/>
                </a:cubicBezTo>
                <a:cubicBezTo>
                  <a:pt x="558048" y="322302"/>
                  <a:pt x="574283" y="332659"/>
                  <a:pt x="605354" y="332495"/>
                </a:cubicBezTo>
                <a:cubicBezTo>
                  <a:pt x="864815" y="331056"/>
                  <a:pt x="1124275" y="331673"/>
                  <a:pt x="1383736" y="331673"/>
                </a:cubicBezTo>
                <a:cubicBezTo>
                  <a:pt x="1405272" y="331673"/>
                  <a:pt x="1416041" y="342674"/>
                  <a:pt x="1416041" y="364675"/>
                </a:cubicBezTo>
                <a:cubicBezTo>
                  <a:pt x="1416041" y="444080"/>
                  <a:pt x="1416123" y="523484"/>
                  <a:pt x="1416041" y="602888"/>
                </a:cubicBezTo>
                <a:cubicBezTo>
                  <a:pt x="1416041" y="632932"/>
                  <a:pt x="1415342" y="633466"/>
                  <a:pt x="1384640" y="633548"/>
                </a:cubicBezTo>
                <a:cubicBezTo>
                  <a:pt x="1364091" y="633630"/>
                  <a:pt x="1343541" y="633959"/>
                  <a:pt x="1323032" y="633466"/>
                </a:cubicBezTo>
                <a:cubicBezTo>
                  <a:pt x="1311319" y="633178"/>
                  <a:pt x="1305894" y="637329"/>
                  <a:pt x="1304538" y="649577"/>
                </a:cubicBezTo>
                <a:cubicBezTo>
                  <a:pt x="1298414" y="705883"/>
                  <a:pt x="1291509" y="762107"/>
                  <a:pt x="1284974" y="818372"/>
                </a:cubicBezTo>
                <a:cubicBezTo>
                  <a:pt x="1275604" y="899051"/>
                  <a:pt x="1266151" y="979729"/>
                  <a:pt x="1257068" y="1060448"/>
                </a:cubicBezTo>
                <a:cubicBezTo>
                  <a:pt x="1248355" y="1137756"/>
                  <a:pt x="1240135" y="1215147"/>
                  <a:pt x="1231463" y="1292455"/>
                </a:cubicBezTo>
                <a:cubicBezTo>
                  <a:pt x="1222339" y="1373831"/>
                  <a:pt x="1212722" y="1455167"/>
                  <a:pt x="1203638" y="1536544"/>
                </a:cubicBezTo>
                <a:cubicBezTo>
                  <a:pt x="1194843" y="1615209"/>
                  <a:pt x="1186788" y="1693996"/>
                  <a:pt x="1177869" y="1772619"/>
                </a:cubicBezTo>
                <a:cubicBezTo>
                  <a:pt x="1167718" y="1862134"/>
                  <a:pt x="1156908" y="1951608"/>
                  <a:pt x="1146510" y="2041081"/>
                </a:cubicBezTo>
                <a:cubicBezTo>
                  <a:pt x="1144044" y="2062083"/>
                  <a:pt x="1141948" y="2083167"/>
                  <a:pt x="1139688" y="2104210"/>
                </a:cubicBezTo>
                <a:lnTo>
                  <a:pt x="436805" y="2104210"/>
                </a:lnTo>
                <a:cubicBezTo>
                  <a:pt x="421434" y="1969239"/>
                  <a:pt x="406063" y="1834269"/>
                  <a:pt x="390691" y="1699257"/>
                </a:cubicBezTo>
                <a:cubicBezTo>
                  <a:pt x="375649" y="1566999"/>
                  <a:pt x="360565" y="1434741"/>
                  <a:pt x="345729" y="1302483"/>
                </a:cubicBezTo>
                <a:cubicBezTo>
                  <a:pt x="332864" y="1187856"/>
                  <a:pt x="320617" y="1073148"/>
                  <a:pt x="307670" y="958480"/>
                </a:cubicBezTo>
                <a:cubicBezTo>
                  <a:pt x="296204" y="856759"/>
                  <a:pt x="283792" y="755120"/>
                  <a:pt x="272654" y="653358"/>
                </a:cubicBezTo>
                <a:cubicBezTo>
                  <a:pt x="270887" y="637206"/>
                  <a:pt x="264105" y="632726"/>
                  <a:pt x="249063" y="633301"/>
                </a:cubicBezTo>
                <a:cubicBezTo>
                  <a:pt x="225800" y="634206"/>
                  <a:pt x="202497" y="633178"/>
                  <a:pt x="179235" y="633589"/>
                </a:cubicBezTo>
                <a:cubicBezTo>
                  <a:pt x="166329" y="633795"/>
                  <a:pt x="160617" y="628698"/>
                  <a:pt x="160658" y="615464"/>
                </a:cubicBezTo>
                <a:cubicBezTo>
                  <a:pt x="160904" y="527142"/>
                  <a:pt x="161028" y="438819"/>
                  <a:pt x="160576" y="350496"/>
                </a:cubicBezTo>
                <a:cubicBezTo>
                  <a:pt x="160493" y="332207"/>
                  <a:pt x="171056" y="331508"/>
                  <a:pt x="184619" y="331508"/>
                </a:cubicBezTo>
                <a:cubicBezTo>
                  <a:pt x="277750" y="331714"/>
                  <a:pt x="370840" y="331632"/>
                  <a:pt x="463972" y="331590"/>
                </a:cubicBezTo>
                <a:cubicBezTo>
                  <a:pt x="471452" y="331590"/>
                  <a:pt x="478932" y="331590"/>
                  <a:pt x="488220" y="331590"/>
                </a:cubicBezTo>
                <a:cubicBezTo>
                  <a:pt x="484398" y="315397"/>
                  <a:pt x="474740" y="303848"/>
                  <a:pt x="467465" y="291477"/>
                </a:cubicBezTo>
                <a:cubicBezTo>
                  <a:pt x="426242" y="221279"/>
                  <a:pt x="383869" y="151780"/>
                  <a:pt x="342769" y="81500"/>
                </a:cubicBezTo>
                <a:cubicBezTo>
                  <a:pt x="334508" y="67362"/>
                  <a:pt x="325097" y="61731"/>
                  <a:pt x="308534" y="61896"/>
                </a:cubicBezTo>
                <a:cubicBezTo>
                  <a:pt x="214745" y="62718"/>
                  <a:pt x="120956" y="62471"/>
                  <a:pt x="27167" y="62471"/>
                </a:cubicBezTo>
                <a:cubicBezTo>
                  <a:pt x="164" y="62594"/>
                  <a:pt x="0" y="62348"/>
                  <a:pt x="0" y="34852"/>
                </a:cubicBezTo>
                <a:cubicBezTo>
                  <a:pt x="0" y="23221"/>
                  <a:pt x="740" y="11631"/>
                  <a:pt x="1151" y="0"/>
                </a:cubicBezTo>
                <a:cubicBezTo>
                  <a:pt x="123093" y="0"/>
                  <a:pt x="244994" y="0"/>
                  <a:pt x="366936" y="0"/>
                </a:cubicBezTo>
                <a:close/>
                <a:moveTo>
                  <a:pt x="349058" y="1079066"/>
                </a:moveTo>
                <a:cubicBezTo>
                  <a:pt x="351935" y="1108699"/>
                  <a:pt x="353990" y="1133811"/>
                  <a:pt x="356825" y="1158799"/>
                </a:cubicBezTo>
                <a:cubicBezTo>
                  <a:pt x="366032" y="1240176"/>
                  <a:pt x="375937" y="1321471"/>
                  <a:pt x="384691" y="1402889"/>
                </a:cubicBezTo>
                <a:cubicBezTo>
                  <a:pt x="387445" y="1428535"/>
                  <a:pt x="393609" y="1449537"/>
                  <a:pt x="415557" y="1467662"/>
                </a:cubicBezTo>
                <a:cubicBezTo>
                  <a:pt x="474575" y="1516405"/>
                  <a:pt x="530964" y="1568355"/>
                  <a:pt x="588585" y="1618825"/>
                </a:cubicBezTo>
                <a:cubicBezTo>
                  <a:pt x="660591" y="1681913"/>
                  <a:pt x="733337" y="1744179"/>
                  <a:pt x="804727" y="1807924"/>
                </a:cubicBezTo>
                <a:cubicBezTo>
                  <a:pt x="869130" y="1865422"/>
                  <a:pt x="939533" y="1915235"/>
                  <a:pt x="1006279" y="1969691"/>
                </a:cubicBezTo>
                <a:cubicBezTo>
                  <a:pt x="1041624" y="1998502"/>
                  <a:pt x="1078244" y="2025751"/>
                  <a:pt x="1116426" y="2055343"/>
                </a:cubicBezTo>
                <a:cubicBezTo>
                  <a:pt x="1118439" y="2041410"/>
                  <a:pt x="1120371" y="2030149"/>
                  <a:pt x="1121645" y="2018846"/>
                </a:cubicBezTo>
                <a:cubicBezTo>
                  <a:pt x="1129125" y="1953745"/>
                  <a:pt x="1135331" y="1888479"/>
                  <a:pt x="1144496" y="1823624"/>
                </a:cubicBezTo>
                <a:cubicBezTo>
                  <a:pt x="1147497" y="1802540"/>
                  <a:pt x="1142524" y="1789141"/>
                  <a:pt x="1127029" y="1775538"/>
                </a:cubicBezTo>
                <a:cubicBezTo>
                  <a:pt x="1061804" y="1718204"/>
                  <a:pt x="997401" y="1659925"/>
                  <a:pt x="932752" y="1601892"/>
                </a:cubicBezTo>
                <a:cubicBezTo>
                  <a:pt x="863047" y="1539298"/>
                  <a:pt x="793507" y="1476457"/>
                  <a:pt x="723720" y="1413945"/>
                </a:cubicBezTo>
                <a:cubicBezTo>
                  <a:pt x="634617" y="1334088"/>
                  <a:pt x="545307" y="1254355"/>
                  <a:pt x="456081" y="1174622"/>
                </a:cubicBezTo>
                <a:cubicBezTo>
                  <a:pt x="421475" y="1143674"/>
                  <a:pt x="386787" y="1112809"/>
                  <a:pt x="348934" y="1079066"/>
                </a:cubicBezTo>
                <a:close/>
              </a:path>
            </a:pathLst>
          </a:custGeom>
          <a:solidFill>
            <a:srgbClr val="E65624"/>
          </a:solidFill>
          <a:ln w="4086" cap="flat">
            <a:noFill/>
            <a:prstDash val="solid"/>
            <a:miter/>
          </a:ln>
        </p:spPr>
        <p:txBody>
          <a:bodyPr rtlCol="0" anchor="ctr"/>
          <a:lstStyle/>
          <a:p>
            <a:endParaRPr lang="es-PE"/>
          </a:p>
        </p:txBody>
      </p:sp>
    </p:spTree>
    <p:extLst>
      <p:ext uri="{BB962C8B-B14F-4D97-AF65-F5344CB8AC3E}">
        <p14:creationId xmlns:p14="http://schemas.microsoft.com/office/powerpoint/2010/main" val="165878771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p159="http://schemas.microsoft.com/office/powerpoint/2015/09/main" xmlns:p15="http://schemas.microsoft.com/office/powerpoint/2012/main" xmlns:a14="http://schemas.microsoft.com/office/drawing/2010/main"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70F9022-A401-520B-92B6-2B910DD20C6A}"/>
              </a:ext>
            </a:extLst>
          </p:cNvPr>
          <p:cNvPicPr>
            <a:picLocks noChangeAspect="1"/>
          </p:cNvPicPr>
          <p:nvPr/>
        </p:nvPicPr>
        <p:blipFill rotWithShape="1">
          <a:blip r:embed="rId3"/>
          <a:srcRect l="26663" t="10904" r="24754" b="10769"/>
          <a:stretch/>
        </p:blipFill>
        <p:spPr>
          <a:xfrm>
            <a:off x="199141" y="1489866"/>
            <a:ext cx="3447325" cy="3371778"/>
          </a:xfrm>
          <a:prstGeom prst="rect">
            <a:avLst/>
          </a:prstGeom>
        </p:spPr>
      </p:pic>
      <p:sp>
        <p:nvSpPr>
          <p:cNvPr id="3" name="TextBox 2"/>
          <p:cNvSpPr txBox="1"/>
          <p:nvPr/>
        </p:nvSpPr>
        <p:spPr>
          <a:xfrm>
            <a:off x="1828799" y="672918"/>
            <a:ext cx="10012183" cy="1323439"/>
          </a:xfrm>
          <a:prstGeom prst="rect">
            <a:avLst/>
          </a:prstGeom>
          <a:noFill/>
        </p:spPr>
        <p:txBody>
          <a:bodyPr wrap="square" rtlCol="0">
            <a:spAutoFit/>
          </a:bodyPr>
          <a:lstStyle/>
          <a:p>
            <a:r>
              <a:rPr lang="en-US" sz="4000" dirty="0" err="1">
                <a:solidFill>
                  <a:schemeClr val="bg1">
                    <a:lumMod val="50000"/>
                  </a:schemeClr>
                </a:solidFill>
                <a:latin typeface="TitilliumText22L Lt" pitchFamily="50" charset="0"/>
              </a:rPr>
              <a:t>Propiedades</a:t>
            </a:r>
            <a:r>
              <a:rPr lang="en-US" sz="4000" dirty="0">
                <a:solidFill>
                  <a:schemeClr val="bg1">
                    <a:lumMod val="50000"/>
                  </a:schemeClr>
                </a:solidFill>
                <a:latin typeface="TitilliumText22L Lt" pitchFamily="50" charset="0"/>
              </a:rPr>
              <a:t> de las </a:t>
            </a:r>
            <a:r>
              <a:rPr lang="en-US" sz="4000" dirty="0" err="1">
                <a:solidFill>
                  <a:schemeClr val="bg1">
                    <a:lumMod val="50000"/>
                  </a:schemeClr>
                </a:solidFill>
                <a:latin typeface="TitilliumText22L Lt" pitchFamily="50" charset="0"/>
              </a:rPr>
              <a:t>botellas</a:t>
            </a:r>
            <a:r>
              <a:rPr lang="en-US" sz="4000" dirty="0">
                <a:solidFill>
                  <a:schemeClr val="bg1">
                    <a:lumMod val="50000"/>
                  </a:schemeClr>
                </a:solidFill>
                <a:latin typeface="TitilliumText22L Lt" pitchFamily="50" charset="0"/>
              </a:rPr>
              <a:t> que </a:t>
            </a:r>
            <a:r>
              <a:rPr lang="en-US" sz="4000" dirty="0" err="1">
                <a:solidFill>
                  <a:schemeClr val="bg1">
                    <a:lumMod val="50000"/>
                  </a:schemeClr>
                </a:solidFill>
                <a:latin typeface="TitilliumText22L Lt" pitchFamily="50" charset="0"/>
              </a:rPr>
              <a:t>contienen</a:t>
            </a:r>
            <a:r>
              <a:rPr lang="en-US" sz="4000" dirty="0">
                <a:solidFill>
                  <a:schemeClr val="bg1">
                    <a:lumMod val="50000"/>
                  </a:schemeClr>
                </a:solidFill>
                <a:latin typeface="TitilliumText22L Lt" pitchFamily="50" charset="0"/>
              </a:rPr>
              <a:t> </a:t>
            </a:r>
            <a:r>
              <a:rPr lang="en-US" sz="4000" dirty="0" err="1">
                <a:solidFill>
                  <a:schemeClr val="bg1">
                    <a:lumMod val="50000"/>
                  </a:schemeClr>
                </a:solidFill>
                <a:latin typeface="TitilliumText22L Lt" pitchFamily="50" charset="0"/>
              </a:rPr>
              <a:t>rPET</a:t>
            </a:r>
            <a:endParaRPr lang="en-US" sz="4000" dirty="0">
              <a:solidFill>
                <a:schemeClr val="bg1">
                  <a:lumMod val="50000"/>
                </a:schemeClr>
              </a:solidFill>
              <a:latin typeface="TitilliumText22L Lt" pitchFamily="50" charset="0"/>
            </a:endParaRPr>
          </a:p>
          <a:p>
            <a:endParaRPr lang="en-US" sz="4000" dirty="0">
              <a:solidFill>
                <a:schemeClr val="bg1">
                  <a:lumMod val="50000"/>
                </a:schemeClr>
              </a:solidFill>
              <a:latin typeface="TitilliumText22L Lt" pitchFamily="50" charset="0"/>
            </a:endParaRPr>
          </a:p>
        </p:txBody>
      </p:sp>
      <p:sp>
        <p:nvSpPr>
          <p:cNvPr id="35" name="Rectangle 34"/>
          <p:cNvSpPr/>
          <p:nvPr/>
        </p:nvSpPr>
        <p:spPr>
          <a:xfrm>
            <a:off x="5672667" y="1805191"/>
            <a:ext cx="2308840" cy="170688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36" name="Rectangle 35"/>
          <p:cNvSpPr/>
          <p:nvPr/>
        </p:nvSpPr>
        <p:spPr>
          <a:xfrm>
            <a:off x="3685955" y="1805191"/>
            <a:ext cx="1986712" cy="1706880"/>
          </a:xfrm>
          <a:prstGeom prst="rect">
            <a:avLst/>
          </a:prstGeom>
          <a:solidFill>
            <a:srgbClr val="E65624"/>
          </a:solidFill>
          <a:ln>
            <a:noFill/>
          </a:ln>
          <a:effectLst>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37" name="TextBox 36"/>
          <p:cNvSpPr txBox="1"/>
          <p:nvPr/>
        </p:nvSpPr>
        <p:spPr>
          <a:xfrm>
            <a:off x="293743" y="5258759"/>
            <a:ext cx="3385929" cy="1395318"/>
          </a:xfrm>
          <a:prstGeom prst="rect">
            <a:avLst/>
          </a:prstGeom>
          <a:noFill/>
        </p:spPr>
        <p:txBody>
          <a:bodyPr wrap="square" rtlCol="0">
            <a:spAutoFit/>
          </a:bodyPr>
          <a:lstStyle/>
          <a:p>
            <a:r>
              <a:rPr lang="en-US" sz="1400" dirty="0">
                <a:solidFill>
                  <a:schemeClr val="bg1">
                    <a:lumMod val="50000"/>
                  </a:schemeClr>
                </a:solidFill>
                <a:latin typeface="TitilliumText22L Lt" pitchFamily="50" charset="0"/>
              </a:rPr>
              <a:t>Fuente</a:t>
            </a:r>
            <a:r>
              <a:rPr lang="en-US" sz="1400" b="1" dirty="0">
                <a:solidFill>
                  <a:schemeClr val="bg1">
                    <a:lumMod val="50000"/>
                  </a:schemeClr>
                </a:solidFill>
                <a:latin typeface="TitilliumText22L Lt" pitchFamily="50" charset="0"/>
              </a:rPr>
              <a:t>: </a:t>
            </a:r>
            <a:r>
              <a:rPr lang="es-MX" sz="1400" dirty="0"/>
              <a:t>Groh, K. (2022, 18 julio). </a:t>
            </a:r>
            <a:r>
              <a:rPr lang="es-MX" sz="1400" i="1" dirty="0"/>
              <a:t>Properties of rPET-containing bottles | Food Packaging Forum</a:t>
            </a:r>
            <a:r>
              <a:rPr lang="es-MX" sz="1400" dirty="0"/>
              <a:t>. Food Packaging Forum. https://www.foodpackagingforum.org/news/properties-of-rpet-containing-bottles</a:t>
            </a:r>
          </a:p>
          <a:p>
            <a:endParaRPr lang="en-US" sz="1467" b="1" dirty="0">
              <a:solidFill>
                <a:schemeClr val="bg1">
                  <a:lumMod val="50000"/>
                </a:schemeClr>
              </a:solidFill>
              <a:latin typeface="TitilliumText22L Lt" pitchFamily="50" charset="0"/>
            </a:endParaRPr>
          </a:p>
        </p:txBody>
      </p:sp>
      <p:sp>
        <p:nvSpPr>
          <p:cNvPr id="30" name="TextBox 29"/>
          <p:cNvSpPr txBox="1"/>
          <p:nvPr/>
        </p:nvSpPr>
        <p:spPr>
          <a:xfrm>
            <a:off x="5935332" y="2104994"/>
            <a:ext cx="1734288" cy="1131079"/>
          </a:xfrm>
          <a:prstGeom prst="rect">
            <a:avLst/>
          </a:prstGeom>
          <a:noFill/>
        </p:spPr>
        <p:txBody>
          <a:bodyPr wrap="square" rtlCol="0">
            <a:spAutoFit/>
          </a:bodyPr>
          <a:lstStyle/>
          <a:p>
            <a:pPr>
              <a:lnSpc>
                <a:spcPts val="2667"/>
              </a:lnSpc>
            </a:pPr>
            <a:r>
              <a:rPr lang="en-US" sz="2400">
                <a:solidFill>
                  <a:schemeClr val="bg1"/>
                </a:solidFill>
                <a:latin typeface="TitilliumText22L Lt" pitchFamily="50" charset="0"/>
              </a:rPr>
              <a:t>Service Name Full Here</a:t>
            </a:r>
          </a:p>
        </p:txBody>
      </p:sp>
      <p:sp>
        <p:nvSpPr>
          <p:cNvPr id="40" name="TextBox 39"/>
          <p:cNvSpPr txBox="1"/>
          <p:nvPr/>
        </p:nvSpPr>
        <p:spPr>
          <a:xfrm>
            <a:off x="4222111" y="2237107"/>
            <a:ext cx="914400" cy="810543"/>
          </a:xfrm>
          <a:prstGeom prst="rect">
            <a:avLst/>
          </a:prstGeom>
          <a:noFill/>
        </p:spPr>
        <p:txBody>
          <a:bodyPr wrap="square" rtlCol="0">
            <a:spAutoFit/>
          </a:bodyPr>
          <a:lstStyle/>
          <a:p>
            <a:r>
              <a:rPr lang="en-US" sz="4667">
                <a:solidFill>
                  <a:schemeClr val="bg1"/>
                </a:solidFill>
                <a:latin typeface="TitilliumText22L Lt" pitchFamily="50" charset="0"/>
              </a:rPr>
              <a:t>01</a:t>
            </a:r>
          </a:p>
        </p:txBody>
      </p:sp>
      <p:sp>
        <p:nvSpPr>
          <p:cNvPr id="12" name="Rectangle 11"/>
          <p:cNvSpPr/>
          <p:nvPr/>
        </p:nvSpPr>
        <p:spPr>
          <a:xfrm>
            <a:off x="0" y="990600"/>
            <a:ext cx="1803400" cy="214587"/>
          </a:xfrm>
          <a:prstGeom prst="rect">
            <a:avLst/>
          </a:prstGeom>
          <a:solidFill>
            <a:srgbClr val="0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p:cNvSpPr txBox="1"/>
          <p:nvPr/>
        </p:nvSpPr>
        <p:spPr>
          <a:xfrm>
            <a:off x="8090310" y="1724682"/>
            <a:ext cx="3776071" cy="3693319"/>
          </a:xfrm>
          <a:prstGeom prst="rect">
            <a:avLst/>
          </a:prstGeom>
          <a:noFill/>
        </p:spPr>
        <p:txBody>
          <a:bodyPr wrap="square" rtlCol="0">
            <a:spAutoFit/>
          </a:bodyPr>
          <a:lstStyle/>
          <a:p>
            <a:pPr algn="just"/>
            <a:r>
              <a:rPr lang="es-MX" dirty="0"/>
              <a:t>Los autores concluyeron que “las botellas de PET dentro de esquemas de reciclaje que utilizan sistemas de recolección única pueden contener más contenido reciclado que las de sistemas de recolección conjunta, sin exceder los límites de aceptación en propiedades críticas de las botellas como turbidez, amarilleamiento y migración”. Los niveles permitidos de contenido reciclado se pueden calcular utilizando el modelo propuesto</a:t>
            </a:r>
            <a:endParaRPr lang="en-US" sz="1333" dirty="0">
              <a:solidFill>
                <a:schemeClr val="bg1">
                  <a:lumMod val="50000"/>
                </a:schemeClr>
              </a:solidFill>
              <a:latin typeface="TitilliumText22L Lt" pitchFamily="50" charset="0"/>
            </a:endParaRPr>
          </a:p>
        </p:txBody>
      </p:sp>
      <p:grpSp>
        <p:nvGrpSpPr>
          <p:cNvPr id="14" name="Grupo 13">
            <a:extLst>
              <a:ext uri="{FF2B5EF4-FFF2-40B4-BE49-F238E27FC236}">
                <a16:creationId xmlns:a16="http://schemas.microsoft.com/office/drawing/2014/main" id="{B0C7D1B4-156F-47FB-BD5A-844D1C7CEA51}"/>
              </a:ext>
            </a:extLst>
          </p:cNvPr>
          <p:cNvGrpSpPr/>
          <p:nvPr/>
        </p:nvGrpSpPr>
        <p:grpSpPr>
          <a:xfrm rot="10800000">
            <a:off x="5758155" y="-480783"/>
            <a:ext cx="6565384" cy="7819565"/>
            <a:chOff x="-627761" y="-371058"/>
            <a:chExt cx="6565384" cy="7819565"/>
          </a:xfrm>
        </p:grpSpPr>
        <p:sp>
          <p:nvSpPr>
            <p:cNvPr id="15" name="Forma libre: forma 14">
              <a:extLst>
                <a:ext uri="{FF2B5EF4-FFF2-40B4-BE49-F238E27FC236}">
                  <a16:creationId xmlns:a16="http://schemas.microsoft.com/office/drawing/2014/main" id="{CD01E9C1-CE17-4363-9263-F73705BF4DC8}"/>
                </a:ext>
              </a:extLst>
            </p:cNvPr>
            <p:cNvSpPr/>
            <p:nvPr/>
          </p:nvSpPr>
          <p:spPr>
            <a:xfrm>
              <a:off x="3014346" y="-371058"/>
              <a:ext cx="1461639" cy="1461639"/>
            </a:xfrm>
            <a:custGeom>
              <a:avLst/>
              <a:gdLst>
                <a:gd name="connsiteX0" fmla="*/ 730820 w 1461639"/>
                <a:gd name="connsiteY0" fmla="*/ 0 h 1461639"/>
                <a:gd name="connsiteX1" fmla="*/ 0 w 1461639"/>
                <a:gd name="connsiteY1" fmla="*/ 730820 h 1461639"/>
                <a:gd name="connsiteX2" fmla="*/ 730820 w 1461639"/>
                <a:gd name="connsiteY2" fmla="*/ 1461639 h 1461639"/>
                <a:gd name="connsiteX3" fmla="*/ 1461639 w 1461639"/>
                <a:gd name="connsiteY3" fmla="*/ 730820 h 1461639"/>
                <a:gd name="connsiteX4" fmla="*/ 730820 w 1461639"/>
                <a:gd name="connsiteY4" fmla="*/ 0 h 1461639"/>
                <a:gd name="connsiteX5" fmla="*/ 1180555 w 1461639"/>
                <a:gd name="connsiteY5" fmla="*/ 674603 h 1461639"/>
                <a:gd name="connsiteX6" fmla="*/ 1124338 w 1461639"/>
                <a:gd name="connsiteY6" fmla="*/ 618386 h 1461639"/>
                <a:gd name="connsiteX7" fmla="*/ 843253 w 1461639"/>
                <a:gd name="connsiteY7" fmla="*/ 337301 h 1461639"/>
                <a:gd name="connsiteX8" fmla="*/ 787036 w 1461639"/>
                <a:gd name="connsiteY8" fmla="*/ 281084 h 1461639"/>
                <a:gd name="connsiteX9" fmla="*/ 843253 w 1461639"/>
                <a:gd name="connsiteY9" fmla="*/ 224868 h 1461639"/>
                <a:gd name="connsiteX10" fmla="*/ 1236772 w 1461639"/>
                <a:gd name="connsiteY10" fmla="*/ 618386 h 1461639"/>
                <a:gd name="connsiteX11" fmla="*/ 1180555 w 1461639"/>
                <a:gd name="connsiteY11" fmla="*/ 674603 h 1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639" h="1461639">
                  <a:moveTo>
                    <a:pt x="730820" y="0"/>
                  </a:moveTo>
                  <a:cubicBezTo>
                    <a:pt x="327199" y="0"/>
                    <a:pt x="0" y="327199"/>
                    <a:pt x="0" y="730820"/>
                  </a:cubicBezTo>
                  <a:cubicBezTo>
                    <a:pt x="0" y="1134440"/>
                    <a:pt x="327199" y="1461639"/>
                    <a:pt x="730820" y="1461639"/>
                  </a:cubicBezTo>
                  <a:cubicBezTo>
                    <a:pt x="1134440" y="1461639"/>
                    <a:pt x="1461639" y="1134440"/>
                    <a:pt x="1461639" y="730820"/>
                  </a:cubicBezTo>
                  <a:cubicBezTo>
                    <a:pt x="1461639" y="327199"/>
                    <a:pt x="1134440" y="0"/>
                    <a:pt x="730820" y="0"/>
                  </a:cubicBezTo>
                  <a:close/>
                  <a:moveTo>
                    <a:pt x="1180555" y="674603"/>
                  </a:moveTo>
                  <a:cubicBezTo>
                    <a:pt x="1149506" y="674603"/>
                    <a:pt x="1124338" y="649434"/>
                    <a:pt x="1124338" y="618386"/>
                  </a:cubicBezTo>
                  <a:cubicBezTo>
                    <a:pt x="1124338" y="463149"/>
                    <a:pt x="998491" y="337301"/>
                    <a:pt x="843253" y="337301"/>
                  </a:cubicBezTo>
                  <a:cubicBezTo>
                    <a:pt x="812205" y="337301"/>
                    <a:pt x="787036" y="312133"/>
                    <a:pt x="787036" y="281084"/>
                  </a:cubicBezTo>
                  <a:cubicBezTo>
                    <a:pt x="787036" y="250036"/>
                    <a:pt x="812205" y="224868"/>
                    <a:pt x="843253" y="224868"/>
                  </a:cubicBezTo>
                  <a:cubicBezTo>
                    <a:pt x="1060588" y="224868"/>
                    <a:pt x="1236772" y="401051"/>
                    <a:pt x="1236772" y="618386"/>
                  </a:cubicBezTo>
                  <a:cubicBezTo>
                    <a:pt x="1236772" y="649434"/>
                    <a:pt x="1211603" y="674603"/>
                    <a:pt x="1180555" y="674603"/>
                  </a:cubicBezTo>
                  <a:close/>
                </a:path>
              </a:pathLst>
            </a:custGeom>
            <a:solidFill>
              <a:srgbClr val="254275">
                <a:alpha val="12000"/>
              </a:srgbClr>
            </a:solidFill>
            <a:ln w="56158" cap="flat">
              <a:noFill/>
              <a:prstDash val="solid"/>
              <a:miter/>
            </a:ln>
          </p:spPr>
          <p:txBody>
            <a:bodyPr rtlCol="0" anchor="ctr"/>
            <a:lstStyle/>
            <a:p>
              <a:endParaRPr lang="es-PE"/>
            </a:p>
          </p:txBody>
        </p:sp>
        <p:sp>
          <p:nvSpPr>
            <p:cNvPr id="16" name="Forma libre: forma 15">
              <a:extLst>
                <a:ext uri="{FF2B5EF4-FFF2-40B4-BE49-F238E27FC236}">
                  <a16:creationId xmlns:a16="http://schemas.microsoft.com/office/drawing/2014/main" id="{CEB7A11D-7A93-469C-A2CA-22A8C10E5C56}"/>
                </a:ext>
              </a:extLst>
            </p:cNvPr>
            <p:cNvSpPr/>
            <p:nvPr/>
          </p:nvSpPr>
          <p:spPr>
            <a:xfrm>
              <a:off x="4813286" y="865712"/>
              <a:ext cx="1124337" cy="1124337"/>
            </a:xfrm>
            <a:custGeom>
              <a:avLst/>
              <a:gdLst>
                <a:gd name="connsiteX0" fmla="*/ 562169 w 1124337"/>
                <a:gd name="connsiteY0" fmla="*/ 0 h 1124337"/>
                <a:gd name="connsiteX1" fmla="*/ 0 w 1124337"/>
                <a:gd name="connsiteY1" fmla="*/ 562169 h 1124337"/>
                <a:gd name="connsiteX2" fmla="*/ 562169 w 1124337"/>
                <a:gd name="connsiteY2" fmla="*/ 1124338 h 1124337"/>
                <a:gd name="connsiteX3" fmla="*/ 1124338 w 1124337"/>
                <a:gd name="connsiteY3" fmla="*/ 562169 h 1124337"/>
                <a:gd name="connsiteX4" fmla="*/ 562169 w 1124337"/>
                <a:gd name="connsiteY4" fmla="*/ 0 h 1124337"/>
                <a:gd name="connsiteX5" fmla="*/ 843253 w 1124337"/>
                <a:gd name="connsiteY5" fmla="*/ 543617 h 1124337"/>
                <a:gd name="connsiteX6" fmla="*/ 777480 w 1124337"/>
                <a:gd name="connsiteY6" fmla="*/ 477844 h 1124337"/>
                <a:gd name="connsiteX7" fmla="*/ 646494 w 1124337"/>
                <a:gd name="connsiteY7" fmla="*/ 346858 h 1124337"/>
                <a:gd name="connsiteX8" fmla="*/ 580721 w 1124337"/>
                <a:gd name="connsiteY8" fmla="*/ 281084 h 1124337"/>
                <a:gd name="connsiteX9" fmla="*/ 646494 w 1124337"/>
                <a:gd name="connsiteY9" fmla="*/ 215311 h 1124337"/>
                <a:gd name="connsiteX10" fmla="*/ 909027 w 1124337"/>
                <a:gd name="connsiteY10" fmla="*/ 477844 h 1124337"/>
                <a:gd name="connsiteX11" fmla="*/ 843253 w 1124337"/>
                <a:gd name="connsiteY11" fmla="*/ 543617 h 112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4337" h="1124337">
                  <a:moveTo>
                    <a:pt x="562169" y="0"/>
                  </a:moveTo>
                  <a:cubicBezTo>
                    <a:pt x="251688" y="0"/>
                    <a:pt x="0" y="251688"/>
                    <a:pt x="0" y="562169"/>
                  </a:cubicBezTo>
                  <a:cubicBezTo>
                    <a:pt x="0" y="872649"/>
                    <a:pt x="251688" y="1124338"/>
                    <a:pt x="562169" y="1124338"/>
                  </a:cubicBezTo>
                  <a:cubicBezTo>
                    <a:pt x="872649" y="1124338"/>
                    <a:pt x="1124338" y="872649"/>
                    <a:pt x="1124338" y="562169"/>
                  </a:cubicBezTo>
                  <a:cubicBezTo>
                    <a:pt x="1124338" y="251688"/>
                    <a:pt x="872649" y="0"/>
                    <a:pt x="562169" y="0"/>
                  </a:cubicBezTo>
                  <a:close/>
                  <a:moveTo>
                    <a:pt x="843253" y="543617"/>
                  </a:moveTo>
                  <a:cubicBezTo>
                    <a:pt x="807055" y="543314"/>
                    <a:pt x="777783" y="514041"/>
                    <a:pt x="777480" y="477844"/>
                  </a:cubicBezTo>
                  <a:cubicBezTo>
                    <a:pt x="777480" y="405504"/>
                    <a:pt x="718834" y="346858"/>
                    <a:pt x="646494" y="346858"/>
                  </a:cubicBezTo>
                  <a:cubicBezTo>
                    <a:pt x="610167" y="346858"/>
                    <a:pt x="580721" y="317412"/>
                    <a:pt x="580721" y="281084"/>
                  </a:cubicBezTo>
                  <a:cubicBezTo>
                    <a:pt x="580721" y="244757"/>
                    <a:pt x="610167" y="215311"/>
                    <a:pt x="646494" y="215311"/>
                  </a:cubicBezTo>
                  <a:cubicBezTo>
                    <a:pt x="791359" y="215620"/>
                    <a:pt x="908718" y="332978"/>
                    <a:pt x="909027" y="477844"/>
                  </a:cubicBezTo>
                  <a:cubicBezTo>
                    <a:pt x="908723" y="514041"/>
                    <a:pt x="879451" y="543314"/>
                    <a:pt x="843253" y="543617"/>
                  </a:cubicBezTo>
                  <a:close/>
                </a:path>
              </a:pathLst>
            </a:custGeom>
            <a:solidFill>
              <a:srgbClr val="254275">
                <a:alpha val="12000"/>
              </a:srgbClr>
            </a:solidFill>
            <a:ln w="56158" cap="flat">
              <a:noFill/>
              <a:prstDash val="solid"/>
              <a:miter/>
            </a:ln>
          </p:spPr>
          <p:txBody>
            <a:bodyPr rtlCol="0" anchor="ctr"/>
            <a:lstStyle/>
            <a:p>
              <a:endParaRPr lang="es-PE"/>
            </a:p>
          </p:txBody>
        </p:sp>
        <p:sp>
          <p:nvSpPr>
            <p:cNvPr id="17" name="Forma libre: forma 16">
              <a:extLst>
                <a:ext uri="{FF2B5EF4-FFF2-40B4-BE49-F238E27FC236}">
                  <a16:creationId xmlns:a16="http://schemas.microsoft.com/office/drawing/2014/main" id="{F2E49FD2-8217-4CA1-8C04-3619F17AB1D3}"/>
                </a:ext>
              </a:extLst>
            </p:cNvPr>
            <p:cNvSpPr/>
            <p:nvPr/>
          </p:nvSpPr>
          <p:spPr>
            <a:xfrm>
              <a:off x="1946225" y="809495"/>
              <a:ext cx="899470" cy="899470"/>
            </a:xfrm>
            <a:custGeom>
              <a:avLst/>
              <a:gdLst>
                <a:gd name="connsiteX0" fmla="*/ 899470 w 899470"/>
                <a:gd name="connsiteY0" fmla="*/ 449735 h 899470"/>
                <a:gd name="connsiteX1" fmla="*/ 449735 w 899470"/>
                <a:gd name="connsiteY1" fmla="*/ 899470 h 899470"/>
                <a:gd name="connsiteX2" fmla="*/ 0 w 899470"/>
                <a:gd name="connsiteY2" fmla="*/ 449735 h 899470"/>
                <a:gd name="connsiteX3" fmla="*/ 449735 w 899470"/>
                <a:gd name="connsiteY3" fmla="*/ 0 h 899470"/>
                <a:gd name="connsiteX4" fmla="*/ 899470 w 899470"/>
                <a:gd name="connsiteY4" fmla="*/ 449735 h 89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470" h="899470">
                  <a:moveTo>
                    <a:pt x="899470" y="449735"/>
                  </a:moveTo>
                  <a:cubicBezTo>
                    <a:pt x="899470" y="698117"/>
                    <a:pt x="698117" y="899470"/>
                    <a:pt x="449735" y="899470"/>
                  </a:cubicBezTo>
                  <a:cubicBezTo>
                    <a:pt x="201353" y="899470"/>
                    <a:pt x="0" y="698117"/>
                    <a:pt x="0" y="449735"/>
                  </a:cubicBezTo>
                  <a:cubicBezTo>
                    <a:pt x="0" y="201353"/>
                    <a:pt x="201353" y="0"/>
                    <a:pt x="449735" y="0"/>
                  </a:cubicBezTo>
                  <a:cubicBezTo>
                    <a:pt x="698117" y="0"/>
                    <a:pt x="899470" y="201353"/>
                    <a:pt x="899470" y="449735"/>
                  </a:cubicBezTo>
                  <a:close/>
                </a:path>
              </a:pathLst>
            </a:custGeom>
            <a:solidFill>
              <a:srgbClr val="254275">
                <a:alpha val="12000"/>
              </a:srgbClr>
            </a:solidFill>
            <a:ln w="56158" cap="flat">
              <a:noFill/>
              <a:prstDash val="solid"/>
              <a:miter/>
            </a:ln>
          </p:spPr>
          <p:txBody>
            <a:bodyPr rtlCol="0" anchor="ctr"/>
            <a:lstStyle/>
            <a:p>
              <a:endParaRPr lang="es-PE"/>
            </a:p>
          </p:txBody>
        </p:sp>
        <p:sp>
          <p:nvSpPr>
            <p:cNvPr id="18" name="Forma libre: forma 17">
              <a:extLst>
                <a:ext uri="{FF2B5EF4-FFF2-40B4-BE49-F238E27FC236}">
                  <a16:creationId xmlns:a16="http://schemas.microsoft.com/office/drawing/2014/main" id="{8D4A32DC-4983-4062-AE74-42C2C7654994}"/>
                </a:ext>
              </a:extLst>
            </p:cNvPr>
            <p:cNvSpPr/>
            <p:nvPr/>
          </p:nvSpPr>
          <p:spPr>
            <a:xfrm>
              <a:off x="5403563" y="191110"/>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rgbClr val="254275">
                <a:alpha val="12000"/>
              </a:srgbClr>
            </a:solidFill>
            <a:ln w="56158" cap="flat">
              <a:noFill/>
              <a:prstDash val="solid"/>
              <a:miter/>
            </a:ln>
          </p:spPr>
          <p:txBody>
            <a:bodyPr rtlCol="0" anchor="ctr"/>
            <a:lstStyle/>
            <a:p>
              <a:endParaRPr lang="es-PE"/>
            </a:p>
          </p:txBody>
        </p:sp>
        <p:sp>
          <p:nvSpPr>
            <p:cNvPr id="19" name="Forma libre: forma 18">
              <a:extLst>
                <a:ext uri="{FF2B5EF4-FFF2-40B4-BE49-F238E27FC236}">
                  <a16:creationId xmlns:a16="http://schemas.microsoft.com/office/drawing/2014/main" id="{25FD0DA6-5099-4057-92EF-59264595EBCB}"/>
                </a:ext>
              </a:extLst>
            </p:cNvPr>
            <p:cNvSpPr/>
            <p:nvPr/>
          </p:nvSpPr>
          <p:spPr>
            <a:xfrm>
              <a:off x="3154888" y="1427881"/>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rgbClr val="254275">
                <a:alpha val="12000"/>
              </a:srgbClr>
            </a:solidFill>
            <a:ln w="56158" cap="flat">
              <a:noFill/>
              <a:prstDash val="solid"/>
              <a:miter/>
            </a:ln>
          </p:spPr>
          <p:txBody>
            <a:bodyPr rtlCol="0" anchor="ctr"/>
            <a:lstStyle/>
            <a:p>
              <a:endParaRPr lang="es-PE"/>
            </a:p>
          </p:txBody>
        </p:sp>
        <p:sp>
          <p:nvSpPr>
            <p:cNvPr id="20" name="Forma libre: forma 19">
              <a:extLst>
                <a:ext uri="{FF2B5EF4-FFF2-40B4-BE49-F238E27FC236}">
                  <a16:creationId xmlns:a16="http://schemas.microsoft.com/office/drawing/2014/main" id="{7DACB776-C118-44FD-9BFA-BC347E0EEFA2}"/>
                </a:ext>
              </a:extLst>
            </p:cNvPr>
            <p:cNvSpPr/>
            <p:nvPr/>
          </p:nvSpPr>
          <p:spPr>
            <a:xfrm>
              <a:off x="-262352" y="5059289"/>
              <a:ext cx="1684072" cy="1603305"/>
            </a:xfrm>
            <a:custGeom>
              <a:avLst/>
              <a:gdLst>
                <a:gd name="connsiteX0" fmla="*/ 843253 w 1684072"/>
                <a:gd name="connsiteY0" fmla="*/ 0 h 1603305"/>
                <a:gd name="connsiteX1" fmla="*/ 0 w 1684072"/>
                <a:gd name="connsiteY1" fmla="*/ 843253 h 1603305"/>
                <a:gd name="connsiteX2" fmla="*/ 0 w 1684072"/>
                <a:gd name="connsiteY2" fmla="*/ 899470 h 1603305"/>
                <a:gd name="connsiteX3" fmla="*/ 1122730 w 1684072"/>
                <a:gd name="connsiteY3" fmla="*/ 1287114 h 1603305"/>
                <a:gd name="connsiteX4" fmla="*/ 1205852 w 1684072"/>
                <a:gd name="connsiteY4" fmla="*/ 1603306 h 1603305"/>
                <a:gd name="connsiteX5" fmla="*/ 1600680 w 1684072"/>
                <a:gd name="connsiteY5" fmla="*/ 478023 h 1603305"/>
                <a:gd name="connsiteX6" fmla="*/ 843253 w 1684072"/>
                <a:gd name="connsiteY6" fmla="*/ 0 h 1603305"/>
                <a:gd name="connsiteX7" fmla="*/ 1405422 w 1684072"/>
                <a:gd name="connsiteY7" fmla="*/ 787036 h 1603305"/>
                <a:gd name="connsiteX8" fmla="*/ 1349205 w 1684072"/>
                <a:gd name="connsiteY8" fmla="*/ 730820 h 1603305"/>
                <a:gd name="connsiteX9" fmla="*/ 955687 w 1684072"/>
                <a:gd name="connsiteY9" fmla="*/ 337301 h 1603305"/>
                <a:gd name="connsiteX10" fmla="*/ 899470 w 1684072"/>
                <a:gd name="connsiteY10" fmla="*/ 281084 h 1603305"/>
                <a:gd name="connsiteX11" fmla="*/ 955687 w 1684072"/>
                <a:gd name="connsiteY11" fmla="*/ 224868 h 1603305"/>
                <a:gd name="connsiteX12" fmla="*/ 1461639 w 1684072"/>
                <a:gd name="connsiteY12" fmla="*/ 730820 h 1603305"/>
                <a:gd name="connsiteX13" fmla="*/ 1405422 w 1684072"/>
                <a:gd name="connsiteY13" fmla="*/ 787036 h 16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71" h="1603305">
                  <a:moveTo>
                    <a:pt x="843253" y="0"/>
                  </a:moveTo>
                  <a:cubicBezTo>
                    <a:pt x="377536" y="0"/>
                    <a:pt x="0" y="377536"/>
                    <a:pt x="0" y="843253"/>
                  </a:cubicBezTo>
                  <a:cubicBezTo>
                    <a:pt x="0" y="861805"/>
                    <a:pt x="0" y="879794"/>
                    <a:pt x="0" y="899470"/>
                  </a:cubicBezTo>
                  <a:cubicBezTo>
                    <a:pt x="417079" y="696482"/>
                    <a:pt x="919742" y="870035"/>
                    <a:pt x="1122730" y="1287114"/>
                  </a:cubicBezTo>
                  <a:cubicBezTo>
                    <a:pt x="1170885" y="1386050"/>
                    <a:pt x="1199123" y="1493480"/>
                    <a:pt x="1205852" y="1603306"/>
                  </a:cubicBezTo>
                  <a:cubicBezTo>
                    <a:pt x="1625618" y="1401594"/>
                    <a:pt x="1802392" y="897789"/>
                    <a:pt x="1600680" y="478023"/>
                  </a:cubicBezTo>
                  <a:cubicBezTo>
                    <a:pt x="1460689" y="186685"/>
                    <a:pt x="1166478" y="1006"/>
                    <a:pt x="843253" y="0"/>
                  </a:cubicBezTo>
                  <a:close/>
                  <a:moveTo>
                    <a:pt x="1405422" y="787036"/>
                  </a:moveTo>
                  <a:cubicBezTo>
                    <a:pt x="1374374" y="787036"/>
                    <a:pt x="1349205" y="761868"/>
                    <a:pt x="1349205" y="730820"/>
                  </a:cubicBezTo>
                  <a:cubicBezTo>
                    <a:pt x="1349205" y="513485"/>
                    <a:pt x="1173022" y="337301"/>
                    <a:pt x="955687" y="337301"/>
                  </a:cubicBezTo>
                  <a:cubicBezTo>
                    <a:pt x="924639" y="337301"/>
                    <a:pt x="899470" y="312133"/>
                    <a:pt x="899470" y="281084"/>
                  </a:cubicBezTo>
                  <a:cubicBezTo>
                    <a:pt x="899470" y="250036"/>
                    <a:pt x="924639" y="224868"/>
                    <a:pt x="955687" y="224868"/>
                  </a:cubicBezTo>
                  <a:cubicBezTo>
                    <a:pt x="1235119" y="224868"/>
                    <a:pt x="1461639" y="451388"/>
                    <a:pt x="1461639" y="730820"/>
                  </a:cubicBezTo>
                  <a:cubicBezTo>
                    <a:pt x="1461639" y="761868"/>
                    <a:pt x="1436471" y="787036"/>
                    <a:pt x="1405422" y="787036"/>
                  </a:cubicBezTo>
                  <a:close/>
                </a:path>
              </a:pathLst>
            </a:custGeom>
            <a:solidFill>
              <a:srgbClr val="254275">
                <a:alpha val="12000"/>
              </a:srgbClr>
            </a:solidFill>
            <a:ln w="56158" cap="flat">
              <a:noFill/>
              <a:prstDash val="solid"/>
              <a:miter/>
            </a:ln>
          </p:spPr>
          <p:txBody>
            <a:bodyPr rtlCol="0" anchor="ctr"/>
            <a:lstStyle/>
            <a:p>
              <a:endParaRPr lang="es-PE"/>
            </a:p>
          </p:txBody>
        </p:sp>
        <p:sp>
          <p:nvSpPr>
            <p:cNvPr id="21" name="Forma libre: forma 20">
              <a:extLst>
                <a:ext uri="{FF2B5EF4-FFF2-40B4-BE49-F238E27FC236}">
                  <a16:creationId xmlns:a16="http://schemas.microsoft.com/office/drawing/2014/main" id="{BFFF0458-2E1A-4DA4-B9AD-6C841BD14FA7}"/>
                </a:ext>
              </a:extLst>
            </p:cNvPr>
            <p:cNvSpPr/>
            <p:nvPr/>
          </p:nvSpPr>
          <p:spPr>
            <a:xfrm>
              <a:off x="-627761" y="5986868"/>
              <a:ext cx="1461639" cy="1461639"/>
            </a:xfrm>
            <a:custGeom>
              <a:avLst/>
              <a:gdLst>
                <a:gd name="connsiteX0" fmla="*/ 730820 w 1461639"/>
                <a:gd name="connsiteY0" fmla="*/ 0 h 1461639"/>
                <a:gd name="connsiteX1" fmla="*/ 0 w 1461639"/>
                <a:gd name="connsiteY1" fmla="*/ 730820 h 1461639"/>
                <a:gd name="connsiteX2" fmla="*/ 730820 w 1461639"/>
                <a:gd name="connsiteY2" fmla="*/ 1461639 h 1461639"/>
                <a:gd name="connsiteX3" fmla="*/ 1461639 w 1461639"/>
                <a:gd name="connsiteY3" fmla="*/ 730820 h 1461639"/>
                <a:gd name="connsiteX4" fmla="*/ 730820 w 1461639"/>
                <a:gd name="connsiteY4" fmla="*/ 0 h 1461639"/>
                <a:gd name="connsiteX5" fmla="*/ 1180555 w 1461639"/>
                <a:gd name="connsiteY5" fmla="*/ 674603 h 1461639"/>
                <a:gd name="connsiteX6" fmla="*/ 1124338 w 1461639"/>
                <a:gd name="connsiteY6" fmla="*/ 618386 h 1461639"/>
                <a:gd name="connsiteX7" fmla="*/ 843253 w 1461639"/>
                <a:gd name="connsiteY7" fmla="*/ 337301 h 1461639"/>
                <a:gd name="connsiteX8" fmla="*/ 787036 w 1461639"/>
                <a:gd name="connsiteY8" fmla="*/ 281084 h 1461639"/>
                <a:gd name="connsiteX9" fmla="*/ 843253 w 1461639"/>
                <a:gd name="connsiteY9" fmla="*/ 224868 h 1461639"/>
                <a:gd name="connsiteX10" fmla="*/ 1236772 w 1461639"/>
                <a:gd name="connsiteY10" fmla="*/ 618386 h 1461639"/>
                <a:gd name="connsiteX11" fmla="*/ 1180555 w 1461639"/>
                <a:gd name="connsiteY11" fmla="*/ 674603 h 1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639" h="1461639">
                  <a:moveTo>
                    <a:pt x="730820" y="0"/>
                  </a:moveTo>
                  <a:cubicBezTo>
                    <a:pt x="327199" y="0"/>
                    <a:pt x="0" y="327199"/>
                    <a:pt x="0" y="730820"/>
                  </a:cubicBezTo>
                  <a:cubicBezTo>
                    <a:pt x="0" y="1134440"/>
                    <a:pt x="327199" y="1461639"/>
                    <a:pt x="730820" y="1461639"/>
                  </a:cubicBezTo>
                  <a:cubicBezTo>
                    <a:pt x="1134440" y="1461639"/>
                    <a:pt x="1461639" y="1134440"/>
                    <a:pt x="1461639" y="730820"/>
                  </a:cubicBezTo>
                  <a:cubicBezTo>
                    <a:pt x="1461639" y="327199"/>
                    <a:pt x="1134440" y="0"/>
                    <a:pt x="730820" y="0"/>
                  </a:cubicBezTo>
                  <a:close/>
                  <a:moveTo>
                    <a:pt x="1180555" y="674603"/>
                  </a:moveTo>
                  <a:cubicBezTo>
                    <a:pt x="1149506" y="674603"/>
                    <a:pt x="1124338" y="649434"/>
                    <a:pt x="1124338" y="618386"/>
                  </a:cubicBezTo>
                  <a:cubicBezTo>
                    <a:pt x="1124338" y="463149"/>
                    <a:pt x="998491" y="337301"/>
                    <a:pt x="843253" y="337301"/>
                  </a:cubicBezTo>
                  <a:cubicBezTo>
                    <a:pt x="812205" y="337301"/>
                    <a:pt x="787036" y="312133"/>
                    <a:pt x="787036" y="281084"/>
                  </a:cubicBezTo>
                  <a:cubicBezTo>
                    <a:pt x="787036" y="250036"/>
                    <a:pt x="812205" y="224868"/>
                    <a:pt x="843253" y="224868"/>
                  </a:cubicBezTo>
                  <a:cubicBezTo>
                    <a:pt x="1060588" y="224868"/>
                    <a:pt x="1236772" y="401051"/>
                    <a:pt x="1236772" y="618386"/>
                  </a:cubicBezTo>
                  <a:cubicBezTo>
                    <a:pt x="1236772" y="649434"/>
                    <a:pt x="1211603" y="674603"/>
                    <a:pt x="1180555" y="674603"/>
                  </a:cubicBezTo>
                  <a:close/>
                </a:path>
              </a:pathLst>
            </a:custGeom>
            <a:solidFill>
              <a:srgbClr val="254275">
                <a:alpha val="12000"/>
              </a:srgbClr>
            </a:solidFill>
            <a:ln w="56158" cap="flat">
              <a:noFill/>
              <a:prstDash val="solid"/>
              <a:miter/>
            </a:ln>
          </p:spPr>
          <p:txBody>
            <a:bodyPr rtlCol="0" anchor="ctr"/>
            <a:lstStyle/>
            <a:p>
              <a:endParaRPr lang="es-PE"/>
            </a:p>
          </p:txBody>
        </p:sp>
        <p:sp>
          <p:nvSpPr>
            <p:cNvPr id="22" name="Forma libre: forma 21">
              <a:extLst>
                <a:ext uri="{FF2B5EF4-FFF2-40B4-BE49-F238E27FC236}">
                  <a16:creationId xmlns:a16="http://schemas.microsoft.com/office/drawing/2014/main" id="{926BA1A0-748E-437C-BED1-5BF7E887D94C}"/>
                </a:ext>
              </a:extLst>
            </p:cNvPr>
            <p:cNvSpPr/>
            <p:nvPr/>
          </p:nvSpPr>
          <p:spPr>
            <a:xfrm>
              <a:off x="1215027" y="4287994"/>
              <a:ext cx="811771" cy="811771"/>
            </a:xfrm>
            <a:custGeom>
              <a:avLst/>
              <a:gdLst>
                <a:gd name="connsiteX0" fmla="*/ 811772 w 811771"/>
                <a:gd name="connsiteY0" fmla="*/ 405886 h 811771"/>
                <a:gd name="connsiteX1" fmla="*/ 405886 w 811771"/>
                <a:gd name="connsiteY1" fmla="*/ 811772 h 811771"/>
                <a:gd name="connsiteX2" fmla="*/ 0 w 811771"/>
                <a:gd name="connsiteY2" fmla="*/ 405886 h 811771"/>
                <a:gd name="connsiteX3" fmla="*/ 405886 w 811771"/>
                <a:gd name="connsiteY3" fmla="*/ 0 h 811771"/>
                <a:gd name="connsiteX4" fmla="*/ 811772 w 811771"/>
                <a:gd name="connsiteY4" fmla="*/ 405886 h 811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71" h="811771">
                  <a:moveTo>
                    <a:pt x="811772" y="405886"/>
                  </a:moveTo>
                  <a:cubicBezTo>
                    <a:pt x="811772" y="630051"/>
                    <a:pt x="630051" y="811772"/>
                    <a:pt x="405886" y="811772"/>
                  </a:cubicBezTo>
                  <a:cubicBezTo>
                    <a:pt x="181721" y="811772"/>
                    <a:pt x="0" y="630051"/>
                    <a:pt x="0" y="405886"/>
                  </a:cubicBezTo>
                  <a:cubicBezTo>
                    <a:pt x="0" y="181721"/>
                    <a:pt x="181721" y="0"/>
                    <a:pt x="405886" y="0"/>
                  </a:cubicBezTo>
                  <a:cubicBezTo>
                    <a:pt x="630051" y="0"/>
                    <a:pt x="811772" y="181721"/>
                    <a:pt x="811772" y="405886"/>
                  </a:cubicBezTo>
                  <a:close/>
                </a:path>
              </a:pathLst>
            </a:custGeom>
            <a:solidFill>
              <a:srgbClr val="254275">
                <a:alpha val="12000"/>
              </a:srgbClr>
            </a:solidFill>
            <a:ln w="56158" cap="flat">
              <a:noFill/>
              <a:prstDash val="solid"/>
              <a:miter/>
            </a:ln>
          </p:spPr>
          <p:txBody>
            <a:bodyPr rtlCol="0" anchor="ctr"/>
            <a:lstStyle/>
            <a:p>
              <a:endParaRPr lang="es-PE"/>
            </a:p>
          </p:txBody>
        </p:sp>
        <p:sp>
          <p:nvSpPr>
            <p:cNvPr id="23" name="Forma libre: forma 22">
              <a:extLst>
                <a:ext uri="{FF2B5EF4-FFF2-40B4-BE49-F238E27FC236}">
                  <a16:creationId xmlns:a16="http://schemas.microsoft.com/office/drawing/2014/main" id="{6E3D451C-9B78-4B8E-8023-DC5D1E62254E}"/>
                </a:ext>
              </a:extLst>
            </p:cNvPr>
            <p:cNvSpPr/>
            <p:nvPr/>
          </p:nvSpPr>
          <p:spPr>
            <a:xfrm>
              <a:off x="1761455" y="6549037"/>
              <a:ext cx="337301" cy="337301"/>
            </a:xfrm>
            <a:custGeom>
              <a:avLst/>
              <a:gdLst>
                <a:gd name="connsiteX0" fmla="*/ 337301 w 337301"/>
                <a:gd name="connsiteY0" fmla="*/ 168651 h 337301"/>
                <a:gd name="connsiteX1" fmla="*/ 168651 w 337301"/>
                <a:gd name="connsiteY1" fmla="*/ 337301 h 337301"/>
                <a:gd name="connsiteX2" fmla="*/ 0 w 337301"/>
                <a:gd name="connsiteY2" fmla="*/ 168651 h 337301"/>
                <a:gd name="connsiteX3" fmla="*/ 168651 w 337301"/>
                <a:gd name="connsiteY3" fmla="*/ 0 h 337301"/>
                <a:gd name="connsiteX4" fmla="*/ 337301 w 337301"/>
                <a:gd name="connsiteY4" fmla="*/ 168651 h 33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01" h="337301">
                  <a:moveTo>
                    <a:pt x="337301" y="168651"/>
                  </a:moveTo>
                  <a:cubicBezTo>
                    <a:pt x="337301" y="261794"/>
                    <a:pt x="261794" y="337301"/>
                    <a:pt x="168651" y="337301"/>
                  </a:cubicBezTo>
                  <a:cubicBezTo>
                    <a:pt x="75508" y="337301"/>
                    <a:pt x="0" y="261794"/>
                    <a:pt x="0" y="168651"/>
                  </a:cubicBezTo>
                  <a:cubicBezTo>
                    <a:pt x="0" y="75508"/>
                    <a:pt x="75508" y="0"/>
                    <a:pt x="168651" y="0"/>
                  </a:cubicBezTo>
                  <a:cubicBezTo>
                    <a:pt x="261794" y="0"/>
                    <a:pt x="337301" y="75508"/>
                    <a:pt x="337301" y="168651"/>
                  </a:cubicBezTo>
                  <a:close/>
                </a:path>
              </a:pathLst>
            </a:custGeom>
            <a:solidFill>
              <a:srgbClr val="254275">
                <a:alpha val="12000"/>
              </a:srgbClr>
            </a:solidFill>
            <a:ln w="56158" cap="flat">
              <a:noFill/>
              <a:prstDash val="solid"/>
              <a:miter/>
            </a:ln>
          </p:spPr>
          <p:txBody>
            <a:bodyPr rtlCol="0" anchor="ctr"/>
            <a:lstStyle/>
            <a:p>
              <a:endParaRPr lang="es-PE"/>
            </a:p>
          </p:txBody>
        </p:sp>
      </p:grpSp>
      <p:sp>
        <p:nvSpPr>
          <p:cNvPr id="8" name="CuadroTexto 7">
            <a:extLst>
              <a:ext uri="{FF2B5EF4-FFF2-40B4-BE49-F238E27FC236}">
                <a16:creationId xmlns:a16="http://schemas.microsoft.com/office/drawing/2014/main" id="{E1F0C6E8-B62A-1FF3-43D5-AF56A250597B}"/>
              </a:ext>
            </a:extLst>
          </p:cNvPr>
          <p:cNvSpPr txBox="1"/>
          <p:nvPr/>
        </p:nvSpPr>
        <p:spPr>
          <a:xfrm>
            <a:off x="3708625" y="3707730"/>
            <a:ext cx="4241987" cy="2862322"/>
          </a:xfrm>
          <a:prstGeom prst="rect">
            <a:avLst/>
          </a:prstGeom>
          <a:noFill/>
        </p:spPr>
        <p:txBody>
          <a:bodyPr wrap="square">
            <a:spAutoFit/>
          </a:bodyPr>
          <a:lstStyle/>
          <a:p>
            <a:pPr algn="just"/>
            <a:r>
              <a:rPr lang="es-MX" dirty="0"/>
              <a:t>En una serie de tres artículos publicados en la revista revisada por pares Packaging Technology and Science , científicos de Wageningen Food &amp; Biobased Research, Biobased Products Business Unit , Wageningen, Países Bajos, examinaron la influencia de la calidad y los niveles del tereftalato de polietileno reciclado (rPET). del contenido reciclado sobre las propiedades de las botellas de PET.</a:t>
            </a:r>
          </a:p>
        </p:txBody>
      </p:sp>
    </p:spTree>
    <p:extLst>
      <p:ext uri="{BB962C8B-B14F-4D97-AF65-F5344CB8AC3E}">
        <p14:creationId xmlns:p14="http://schemas.microsoft.com/office/powerpoint/2010/main" val="276311421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p159="http://schemas.microsoft.com/office/powerpoint/2015/09/main" xmlns:p15="http://schemas.microsoft.com/office/powerpoint/2012/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after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1"/>
      <p:bldP spid="30" grpId="2"/>
      <p:bldP spid="40" grpId="3"/>
      <p:bldP spid="13" grpId="4"/>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a:extLst>
              <a:ext uri="{FF2B5EF4-FFF2-40B4-BE49-F238E27FC236}">
                <a16:creationId xmlns:a16="http://schemas.microsoft.com/office/drawing/2014/main" id="{16BDD8BD-F69D-4ACF-AB98-56DC2049C5F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96364">
                        <a14:foregroundMark x1="88545" y1="40675" x2="88000" y2="59858"/>
                        <a14:foregroundMark x1="96364" y1="46359" x2="95455" y2="55417"/>
                        <a14:backgroundMark x1="364" y1="17762" x2="4727" y2="72291"/>
                        <a14:backgroundMark x1="4545" y1="72291" x2="0" y2="86146"/>
                      </a14:backgroundRemoval>
                    </a14:imgEffect>
                  </a14:imgLayer>
                </a14:imgProps>
              </a:ext>
              <a:ext uri="{28A0092B-C50C-407E-A947-70E740481C1C}">
                <a14:useLocalDpi xmlns:a14="http://schemas.microsoft.com/office/drawing/2010/main"/>
              </a:ext>
            </a:extLst>
          </a:blip>
          <a:stretch>
            <a:fillRect/>
          </a:stretch>
        </p:blipFill>
        <p:spPr bwMode="auto">
          <a:xfrm rot="17493548">
            <a:off x="1851478" y="565046"/>
            <a:ext cx="3981009" cy="40667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957F01F9-2202-4C03-8149-C9901D3AF30F}"/>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rot="5577259" flipH="1">
            <a:off x="2921532" y="1152979"/>
            <a:ext cx="4182007" cy="3719636"/>
          </a:xfrm>
          <a:prstGeom prst="rect">
            <a:avLst/>
          </a:prstGeom>
          <a:noFill/>
          <a:extLst>
            <a:ext uri="{909E8E84-426E-40DD-AFC4-6F175D3DCCD1}">
              <a14:hiddenFill xmlns:a14="http://schemas.microsoft.com/office/drawing/2010/main">
                <a:solidFill>
                  <a:srgbClr val="FFFFFF"/>
                </a:solidFill>
              </a14:hiddenFill>
            </a:ext>
          </a:extLst>
        </p:spPr>
      </p:pic>
      <p:sp>
        <p:nvSpPr>
          <p:cNvPr id="7" name="Lágrima 6">
            <a:extLst>
              <a:ext uri="{FF2B5EF4-FFF2-40B4-BE49-F238E27FC236}">
                <a16:creationId xmlns:a16="http://schemas.microsoft.com/office/drawing/2014/main" id="{0003436F-4B78-43D4-B10A-5DB06E7E0F64}"/>
              </a:ext>
            </a:extLst>
          </p:cNvPr>
          <p:cNvSpPr/>
          <p:nvPr/>
        </p:nvSpPr>
        <p:spPr>
          <a:xfrm rot="16200000">
            <a:off x="-1" y="-2"/>
            <a:ext cx="4818186" cy="48181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TextBox 15">
            <a:extLst>
              <a:ext uri="{FF2B5EF4-FFF2-40B4-BE49-F238E27FC236}">
                <a16:creationId xmlns:a16="http://schemas.microsoft.com/office/drawing/2014/main" id="{D6799C2E-2B2D-4FDF-9792-385BF71338EB}"/>
              </a:ext>
            </a:extLst>
          </p:cNvPr>
          <p:cNvSpPr txBox="1"/>
          <p:nvPr/>
        </p:nvSpPr>
        <p:spPr>
          <a:xfrm>
            <a:off x="104157" y="618374"/>
            <a:ext cx="4818186" cy="2913618"/>
          </a:xfrm>
          <a:prstGeom prst="rect">
            <a:avLst/>
          </a:prstGeom>
          <a:noFill/>
        </p:spPr>
        <p:txBody>
          <a:bodyPr wrap="square" rtlCol="0">
            <a:spAutoFit/>
          </a:bodyPr>
          <a:lstStyle/>
          <a:p>
            <a:pPr>
              <a:lnSpc>
                <a:spcPts val="5500"/>
              </a:lnSpc>
            </a:pPr>
            <a:r>
              <a:rPr lang="en-US" sz="4800" b="1" dirty="0">
                <a:solidFill>
                  <a:schemeClr val="bg1"/>
                </a:solidFill>
                <a:latin typeface="+mj-lt"/>
              </a:rPr>
              <a:t>Pepsi y Nestlé </a:t>
            </a:r>
            <a:r>
              <a:rPr lang="en-US" sz="4800" b="1" dirty="0" err="1">
                <a:solidFill>
                  <a:schemeClr val="bg1"/>
                </a:solidFill>
                <a:latin typeface="+mj-lt"/>
              </a:rPr>
              <a:t>presentan</a:t>
            </a:r>
            <a:r>
              <a:rPr lang="en-US" sz="4800" b="1" dirty="0">
                <a:solidFill>
                  <a:schemeClr val="bg1"/>
                </a:solidFill>
                <a:latin typeface="+mj-lt"/>
              </a:rPr>
              <a:t> sus </a:t>
            </a:r>
            <a:r>
              <a:rPr lang="en-US" sz="4800" b="1" dirty="0" err="1">
                <a:solidFill>
                  <a:schemeClr val="bg1"/>
                </a:solidFill>
                <a:latin typeface="+mj-lt"/>
              </a:rPr>
              <a:t>primeras</a:t>
            </a:r>
            <a:r>
              <a:rPr lang="en-US" sz="4800" b="1" dirty="0">
                <a:solidFill>
                  <a:schemeClr val="bg1"/>
                </a:solidFill>
                <a:latin typeface="+mj-lt"/>
              </a:rPr>
              <a:t> </a:t>
            </a:r>
            <a:r>
              <a:rPr lang="en-US" sz="4800" b="1" dirty="0" err="1">
                <a:solidFill>
                  <a:schemeClr val="bg1"/>
                </a:solidFill>
                <a:latin typeface="+mj-lt"/>
              </a:rPr>
              <a:t>botellas</a:t>
            </a:r>
            <a:r>
              <a:rPr lang="en-US" sz="4800" b="1" dirty="0">
                <a:solidFill>
                  <a:schemeClr val="bg1"/>
                </a:solidFill>
                <a:latin typeface="+mj-lt"/>
              </a:rPr>
              <a:t> 100% </a:t>
            </a:r>
            <a:r>
              <a:rPr lang="en-US" sz="4800" b="1" dirty="0" err="1">
                <a:solidFill>
                  <a:schemeClr val="bg1"/>
                </a:solidFill>
                <a:latin typeface="+mj-lt"/>
              </a:rPr>
              <a:t>rPET</a:t>
            </a:r>
            <a:endParaRPr lang="en-US" sz="6000" b="1" dirty="0">
              <a:solidFill>
                <a:schemeClr val="bg1"/>
              </a:solidFill>
              <a:latin typeface="+mj-lt"/>
            </a:endParaRPr>
          </a:p>
        </p:txBody>
      </p:sp>
      <p:sp>
        <p:nvSpPr>
          <p:cNvPr id="3" name="CuadroTexto 2">
            <a:extLst>
              <a:ext uri="{FF2B5EF4-FFF2-40B4-BE49-F238E27FC236}">
                <a16:creationId xmlns:a16="http://schemas.microsoft.com/office/drawing/2014/main" id="{998FF595-C187-6F9C-F482-AEE1D86AC2B6}"/>
              </a:ext>
            </a:extLst>
          </p:cNvPr>
          <p:cNvSpPr txBox="1"/>
          <p:nvPr/>
        </p:nvSpPr>
        <p:spPr>
          <a:xfrm>
            <a:off x="6885600" y="474777"/>
            <a:ext cx="5118554" cy="4247317"/>
          </a:xfrm>
          <a:prstGeom prst="rect">
            <a:avLst/>
          </a:prstGeom>
          <a:noFill/>
        </p:spPr>
        <p:txBody>
          <a:bodyPr wrap="square" rtlCol="0">
            <a:spAutoFit/>
          </a:bodyPr>
          <a:lstStyle/>
          <a:p>
            <a:pPr algn="just"/>
            <a:r>
              <a:rPr lang="es-MX" b="1" i="0" dirty="0">
                <a:solidFill>
                  <a:srgbClr val="000000"/>
                </a:solidFill>
                <a:effectLst/>
                <a:highlight>
                  <a:srgbClr val="FFFFFF"/>
                </a:highlight>
                <a:latin typeface="Roboto" panose="02000000000000000000" pitchFamily="2" charset="0"/>
              </a:rPr>
              <a:t>Envicco</a:t>
            </a:r>
            <a:r>
              <a:rPr lang="es-MX" b="0" i="0" dirty="0">
                <a:solidFill>
                  <a:srgbClr val="000000"/>
                </a:solidFill>
                <a:effectLst/>
                <a:highlight>
                  <a:srgbClr val="FFFFFF"/>
                </a:highlight>
                <a:latin typeface="Roboto" panose="02000000000000000000" pitchFamily="2" charset="0"/>
              </a:rPr>
              <a:t>, una empresa conjunta entre el productor petroquímico tailandés</a:t>
            </a:r>
            <a:r>
              <a:rPr lang="es-MX" b="1" i="0" dirty="0">
                <a:solidFill>
                  <a:srgbClr val="000000"/>
                </a:solidFill>
                <a:effectLst/>
                <a:highlight>
                  <a:srgbClr val="FFFFFF"/>
                </a:highlight>
                <a:latin typeface="Roboto" panose="02000000000000000000" pitchFamily="2" charset="0"/>
              </a:rPr>
              <a:t> PTT Global Chemical</a:t>
            </a:r>
            <a:r>
              <a:rPr lang="es-MX" b="0" i="0" dirty="0">
                <a:solidFill>
                  <a:srgbClr val="000000"/>
                </a:solidFill>
                <a:effectLst/>
                <a:highlight>
                  <a:srgbClr val="FFFFFF"/>
                </a:highlight>
                <a:latin typeface="Roboto" panose="02000000000000000000" pitchFamily="2" charset="0"/>
              </a:rPr>
              <a:t> y el fabricante austriaco de envases de plástico </a:t>
            </a:r>
            <a:r>
              <a:rPr lang="es-MX" b="1" i="0" dirty="0">
                <a:solidFill>
                  <a:srgbClr val="000000"/>
                </a:solidFill>
                <a:effectLst/>
                <a:highlight>
                  <a:srgbClr val="FFFFFF"/>
                </a:highlight>
                <a:latin typeface="Roboto" panose="02000000000000000000" pitchFamily="2" charset="0"/>
              </a:rPr>
              <a:t>Alpla,</a:t>
            </a:r>
            <a:r>
              <a:rPr lang="es-MX" b="0" i="0" dirty="0">
                <a:solidFill>
                  <a:srgbClr val="000000"/>
                </a:solidFill>
                <a:effectLst/>
                <a:highlight>
                  <a:srgbClr val="FFFFFF"/>
                </a:highlight>
                <a:latin typeface="Roboto" panose="02000000000000000000" pitchFamily="2" charset="0"/>
              </a:rPr>
              <a:t> está produciendo tereftalato de polietileno (rPET) 100 % reciclado en Tailandia.</a:t>
            </a:r>
          </a:p>
          <a:p>
            <a:endParaRPr lang="es-MX" dirty="0">
              <a:solidFill>
                <a:srgbClr val="000000"/>
              </a:solidFill>
              <a:highlight>
                <a:srgbClr val="FFFFFF"/>
              </a:highlight>
              <a:latin typeface="Roboto" panose="02000000000000000000" pitchFamily="2" charset="0"/>
            </a:endParaRPr>
          </a:p>
          <a:p>
            <a:pPr algn="just"/>
            <a:r>
              <a:rPr lang="es-MX" b="0" i="0" dirty="0">
                <a:solidFill>
                  <a:srgbClr val="000000"/>
                </a:solidFill>
                <a:effectLst/>
                <a:highlight>
                  <a:srgbClr val="FFFFFF"/>
                </a:highlight>
                <a:latin typeface="Roboto" panose="02000000000000000000" pitchFamily="2" charset="0"/>
              </a:rPr>
              <a:t>Envicco ha sido el primer reciclador en recibir la </a:t>
            </a:r>
            <a:r>
              <a:rPr lang="es-MX" b="1" i="0" dirty="0">
                <a:solidFill>
                  <a:srgbClr val="000000"/>
                </a:solidFill>
                <a:effectLst/>
                <a:highlight>
                  <a:srgbClr val="FFFFFF"/>
                </a:highlight>
                <a:latin typeface="Roboto" panose="02000000000000000000" pitchFamily="2" charset="0"/>
              </a:rPr>
              <a:t>certificación ‘rPET de grado alimenticio’</a:t>
            </a:r>
            <a:r>
              <a:rPr lang="es-MX" b="0" i="0" dirty="0">
                <a:solidFill>
                  <a:srgbClr val="000000"/>
                </a:solidFill>
                <a:effectLst/>
                <a:highlight>
                  <a:srgbClr val="FFFFFF"/>
                </a:highlight>
                <a:latin typeface="Roboto" panose="02000000000000000000" pitchFamily="2" charset="0"/>
              </a:rPr>
              <a:t> por parte de la Administración Nacional de Alimentos y Medicamentos. El rPET, etiquetado como</a:t>
            </a:r>
            <a:r>
              <a:rPr lang="es-MX" b="1" i="0" dirty="0">
                <a:solidFill>
                  <a:srgbClr val="000000"/>
                </a:solidFill>
                <a:effectLst/>
                <a:highlight>
                  <a:srgbClr val="FFFFFF"/>
                </a:highlight>
                <a:latin typeface="Roboto" panose="02000000000000000000" pitchFamily="2" charset="0"/>
              </a:rPr>
              <a:t> ‘InnoEco’</a:t>
            </a:r>
            <a:r>
              <a:rPr lang="es-MX" b="0" i="0" dirty="0">
                <a:solidFill>
                  <a:srgbClr val="000000"/>
                </a:solidFill>
                <a:effectLst/>
                <a:highlight>
                  <a:srgbClr val="FFFFFF"/>
                </a:highlight>
                <a:latin typeface="Roboto" panose="02000000000000000000" pitchFamily="2" charset="0"/>
              </a:rPr>
              <a:t>, también fue certificado por la Administración de Drogas y Alimentos de los Estados Unidos antes de su aprobación por parte de las autoridades tailandesas.</a:t>
            </a:r>
            <a:endParaRPr lang="es-MX" dirty="0"/>
          </a:p>
        </p:txBody>
      </p:sp>
      <p:sp>
        <p:nvSpPr>
          <p:cNvPr id="13" name="CuadroTexto 12">
            <a:extLst>
              <a:ext uri="{FF2B5EF4-FFF2-40B4-BE49-F238E27FC236}">
                <a16:creationId xmlns:a16="http://schemas.microsoft.com/office/drawing/2014/main" id="{B62CE3DB-5AAE-EA60-1771-8F5EB6281519}"/>
              </a:ext>
            </a:extLst>
          </p:cNvPr>
          <p:cNvSpPr txBox="1"/>
          <p:nvPr/>
        </p:nvSpPr>
        <p:spPr>
          <a:xfrm>
            <a:off x="187846" y="5159417"/>
            <a:ext cx="6093822" cy="1477328"/>
          </a:xfrm>
          <a:prstGeom prst="rect">
            <a:avLst/>
          </a:prstGeom>
          <a:noFill/>
        </p:spPr>
        <p:txBody>
          <a:bodyPr wrap="square">
            <a:spAutoFit/>
          </a:bodyPr>
          <a:lstStyle/>
          <a:p>
            <a:pPr algn="just"/>
            <a:r>
              <a:rPr lang="es-MX" b="0" i="0" dirty="0">
                <a:solidFill>
                  <a:srgbClr val="000000"/>
                </a:solidFill>
                <a:effectLst/>
                <a:highlight>
                  <a:srgbClr val="FFFFFF"/>
                </a:highlight>
                <a:latin typeface="Roboto" panose="02000000000000000000" pitchFamily="2" charset="0"/>
              </a:rPr>
              <a:t>En junio de 2022, el </a:t>
            </a:r>
            <a:r>
              <a:rPr lang="es-MX" b="1" i="0" dirty="0">
                <a:solidFill>
                  <a:srgbClr val="000000"/>
                </a:solidFill>
                <a:effectLst/>
                <a:highlight>
                  <a:srgbClr val="FFFFFF"/>
                </a:highlight>
                <a:latin typeface="Roboto" panose="02000000000000000000" pitchFamily="2" charset="0"/>
              </a:rPr>
              <a:t>Ministerio de Salud Pública de Tailandia</a:t>
            </a:r>
            <a:r>
              <a:rPr lang="es-MX" b="0" i="0" dirty="0">
                <a:solidFill>
                  <a:srgbClr val="000000"/>
                </a:solidFill>
                <a:effectLst/>
                <a:highlight>
                  <a:srgbClr val="FFFFFF"/>
                </a:highlight>
                <a:latin typeface="Roboto" panose="02000000000000000000" pitchFamily="2" charset="0"/>
              </a:rPr>
              <a:t> (MOPH) afirmó que se puede usar rPET si se obtiene de una fuente de reciclaje secundaria cuya seguridad y eficiencia se hayan evaluado para demostrar que los contaminantes se reducen o eliminan.</a:t>
            </a:r>
          </a:p>
        </p:txBody>
      </p:sp>
      <p:sp>
        <p:nvSpPr>
          <p:cNvPr id="14" name="CuadroTexto 13">
            <a:extLst>
              <a:ext uri="{FF2B5EF4-FFF2-40B4-BE49-F238E27FC236}">
                <a16:creationId xmlns:a16="http://schemas.microsoft.com/office/drawing/2014/main" id="{5493244D-466A-4ADA-3DA0-9176D7469D15}"/>
              </a:ext>
            </a:extLst>
          </p:cNvPr>
          <p:cNvSpPr txBox="1"/>
          <p:nvPr/>
        </p:nvSpPr>
        <p:spPr>
          <a:xfrm>
            <a:off x="6977652" y="5166235"/>
            <a:ext cx="5118553" cy="1754326"/>
          </a:xfrm>
          <a:prstGeom prst="rect">
            <a:avLst/>
          </a:prstGeom>
          <a:noFill/>
        </p:spPr>
        <p:txBody>
          <a:bodyPr wrap="square" rtlCol="0">
            <a:spAutoFit/>
          </a:bodyPr>
          <a:lstStyle/>
          <a:p>
            <a:r>
              <a:rPr lang="es-MX" dirty="0"/>
              <a:t>Fuente:   </a:t>
            </a:r>
            <a:r>
              <a:rPr lang="es-MX" sz="1800" dirty="0">
                <a:effectLst/>
                <a:latin typeface="Times New Roman" panose="02020603050405020304" pitchFamily="18" charset="0"/>
              </a:rPr>
              <a:t>Ap, R. (2023, 17 agosto). </a:t>
            </a:r>
            <a:r>
              <a:rPr lang="es-MX" sz="1800" i="1" dirty="0">
                <a:effectLst/>
                <a:latin typeface="Times New Roman" panose="02020603050405020304" pitchFamily="18" charset="0"/>
              </a:rPr>
              <a:t>Pepsi y Nestlé presentan sus primeras botellas 100% rPET</a:t>
            </a:r>
            <a:r>
              <a:rPr lang="es-MX" sz="1800" dirty="0">
                <a:effectLst/>
                <a:latin typeface="Times New Roman" panose="02020603050405020304" pitchFamily="18" charset="0"/>
              </a:rPr>
              <a:t>. Ambiente Plástico. https://ambienteplastico.com/pepsi-y-nestle-presentan-sus-primeras-botellas-100-rpet/</a:t>
            </a:r>
          </a:p>
          <a:p>
            <a:endParaRPr lang="es-MX" dirty="0"/>
          </a:p>
        </p:txBody>
      </p:sp>
    </p:spTree>
    <p:extLst>
      <p:ext uri="{BB962C8B-B14F-4D97-AF65-F5344CB8AC3E}">
        <p14:creationId xmlns:p14="http://schemas.microsoft.com/office/powerpoint/2010/main" val="147601355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6345</TotalTime>
  <Words>1617</Words>
  <Application>Microsoft Macintosh PowerPoint</Application>
  <PresentationFormat>Panorámica</PresentationFormat>
  <Paragraphs>140</Paragraphs>
  <Slides>14</Slides>
  <Notes>11</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14</vt:i4>
      </vt:variant>
    </vt:vector>
  </HeadingPairs>
  <TitlesOfParts>
    <vt:vector size="30" baseType="lpstr">
      <vt:lpstr>Arial</vt:lpstr>
      <vt:lpstr>Arial (Títulos)</vt:lpstr>
      <vt:lpstr>Arial Black</vt:lpstr>
      <vt:lpstr>Calibri</vt:lpstr>
      <vt:lpstr>Calibri Light</vt:lpstr>
      <vt:lpstr>Calisto MT</vt:lpstr>
      <vt:lpstr>Montserrat Light</vt:lpstr>
      <vt:lpstr>Muli</vt:lpstr>
      <vt:lpstr>Roboto</vt:lpstr>
      <vt:lpstr>Segoe UI Light</vt:lpstr>
      <vt:lpstr>Source Sans Pro</vt:lpstr>
      <vt:lpstr>Times New Roman</vt:lpstr>
      <vt:lpstr>TitilliumText22L Lt</vt:lpstr>
      <vt:lpstr>TT Norms Bold</vt:lpstr>
      <vt:lpstr>TT Norms Light</vt:lpstr>
      <vt:lpstr>Тема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slidesppt.net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pepsi</dc:title>
  <dc:creator>Grym</dc:creator>
  <cp:lastModifiedBy>FERNANDA IXCHEL RODRIGUEZ GARCIA</cp:lastModifiedBy>
  <cp:revision>19</cp:revision>
  <dcterms:created xsi:type="dcterms:W3CDTF">2022-08-14T10:06:37Z</dcterms:created>
  <dcterms:modified xsi:type="dcterms:W3CDTF">2024-05-18T20:31:43Z</dcterms:modified>
  <cp:category>slidesppt.net</cp:category>
</cp:coreProperties>
</file>